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Bebas Neue" panose="020B0606020202050201" pitchFamily="34" charset="77"/>
      <p:regular r:id="rId17"/>
    </p:embeddedFont>
    <p:embeddedFont>
      <p:font typeface="Fira Sans Condensed Medium" panose="020F0502020204030204" pitchFamily="34" charset="0"/>
      <p:regular r:id="rId18"/>
      <p:bold r:id="rId19"/>
      <p:italic r:id="rId20"/>
      <p:boldItalic r:id="rId21"/>
    </p:embeddedFont>
    <p:embeddedFont>
      <p:font typeface="Lexend" pitchFamily="2" charset="77"/>
      <p:regular r:id="rId22"/>
      <p:bold r:id="rId23"/>
    </p:embeddedFont>
    <p:embeddedFont>
      <p:font typeface="Lexend Light" pitchFamily="2" charset="77"/>
      <p:regular r:id="rId24"/>
      <p:bold r:id="rId25"/>
    </p:embeddedFont>
    <p:embeddedFont>
      <p:font typeface="PT Sans" panose="020B0503020203020204" pitchFamily="34" charset="77"/>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84D4911-3687-474B-930A-F62C010D12C4}">
  <a:tblStyle styleId="{A84D4911-3687-474B-930A-F62C010D12C4}"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6"/>
  </p:normalViewPr>
  <p:slideViewPr>
    <p:cSldViewPr snapToGrid="0">
      <p:cViewPr varScale="1">
        <p:scale>
          <a:sx n="143" d="100"/>
          <a:sy n="143" d="100"/>
        </p:scale>
        <p:origin x="76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
        <p:cNvGrpSpPr/>
        <p:nvPr/>
      </p:nvGrpSpPr>
      <p:grpSpPr>
        <a:xfrm>
          <a:off x="0" y="0"/>
          <a:ext cx="0" cy="0"/>
          <a:chOff x="0" y="0"/>
          <a:chExt cx="0" cy="0"/>
        </a:xfrm>
      </p:grpSpPr>
      <p:sp>
        <p:nvSpPr>
          <p:cNvPr id="1514" name="Google Shape;1514;p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15" name="Google Shape;151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5"/>
        <p:cNvGrpSpPr/>
        <p:nvPr/>
      </p:nvGrpSpPr>
      <p:grpSpPr>
        <a:xfrm>
          <a:off x="0" y="0"/>
          <a:ext cx="0" cy="0"/>
          <a:chOff x="0" y="0"/>
          <a:chExt cx="0" cy="0"/>
        </a:xfrm>
      </p:grpSpPr>
      <p:sp>
        <p:nvSpPr>
          <p:cNvPr id="1916" name="Google Shape;1916;g1c396c9c6ed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7" name="Google Shape;1917;g1c396c9c6e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1"/>
        <p:cNvGrpSpPr/>
        <p:nvPr/>
      </p:nvGrpSpPr>
      <p:grpSpPr>
        <a:xfrm>
          <a:off x="0" y="0"/>
          <a:ext cx="0" cy="0"/>
          <a:chOff x="0" y="0"/>
          <a:chExt cx="0" cy="0"/>
        </a:xfrm>
      </p:grpSpPr>
      <p:sp>
        <p:nvSpPr>
          <p:cNvPr id="1922" name="Google Shape;1922;g1c396c9c6e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3" name="Google Shape;1923;g1c396c9c6e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7"/>
        <p:cNvGrpSpPr/>
        <p:nvPr/>
      </p:nvGrpSpPr>
      <p:grpSpPr>
        <a:xfrm>
          <a:off x="0" y="0"/>
          <a:ext cx="0" cy="0"/>
          <a:chOff x="0" y="0"/>
          <a:chExt cx="0" cy="0"/>
        </a:xfrm>
      </p:grpSpPr>
      <p:sp>
        <p:nvSpPr>
          <p:cNvPr id="1928" name="Google Shape;1928;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9" name="Google Shape;1929;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1c73c139eb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1c73c139eb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p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91" name="Google Shape;1991;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3"/>
        <p:cNvGrpSpPr/>
        <p:nvPr/>
      </p:nvGrpSpPr>
      <p:grpSpPr>
        <a:xfrm>
          <a:off x="0" y="0"/>
          <a:ext cx="0" cy="0"/>
          <a:chOff x="0" y="0"/>
          <a:chExt cx="0" cy="0"/>
        </a:xfrm>
      </p:grpSpPr>
      <p:sp>
        <p:nvSpPr>
          <p:cNvPr id="1624" name="Google Shape;1624;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5" name="Google Shape;162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3"/>
        <p:cNvGrpSpPr/>
        <p:nvPr/>
      </p:nvGrpSpPr>
      <p:grpSpPr>
        <a:xfrm>
          <a:off x="0" y="0"/>
          <a:ext cx="0" cy="0"/>
          <a:chOff x="0" y="0"/>
          <a:chExt cx="0" cy="0"/>
        </a:xfrm>
      </p:grpSpPr>
      <p:sp>
        <p:nvSpPr>
          <p:cNvPr id="1644" name="Google Shape;1644;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5" name="Google Shape;164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1c396c9c6ed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42" name="Google Shape;1742;g1c396c9c6ed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84" name="Google Shape;178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73" name="Google Shape;187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1c396c9c6ed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7" name="Google Shape;1887;g1c396c9c6ed_0_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9"/>
        <p:cNvGrpSpPr/>
        <p:nvPr/>
      </p:nvGrpSpPr>
      <p:grpSpPr>
        <a:xfrm>
          <a:off x="0" y="0"/>
          <a:ext cx="0" cy="0"/>
          <a:chOff x="0" y="0"/>
          <a:chExt cx="0" cy="0"/>
        </a:xfrm>
      </p:grpSpPr>
      <p:sp>
        <p:nvSpPr>
          <p:cNvPr id="1900" name="Google Shape;1900;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1" name="Google Shape;190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7"/>
        <p:cNvGrpSpPr/>
        <p:nvPr/>
      </p:nvGrpSpPr>
      <p:grpSpPr>
        <a:xfrm>
          <a:off x="0" y="0"/>
          <a:ext cx="0" cy="0"/>
          <a:chOff x="0" y="0"/>
          <a:chExt cx="0" cy="0"/>
        </a:xfrm>
      </p:grpSpPr>
      <p:sp>
        <p:nvSpPr>
          <p:cNvPr id="1908" name="Google Shape;190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9" name="Google Shape;190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620588"/>
            <a:ext cx="4847400" cy="1281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39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030013"/>
            <a:ext cx="3858900" cy="41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atin typeface="Lexend Light"/>
                <a:ea typeface="Lexend Light"/>
                <a:cs typeface="Lexend Light"/>
                <a:sym typeface="Lexend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5"/>
        <p:cNvGrpSpPr/>
        <p:nvPr/>
      </p:nvGrpSpPr>
      <p:grpSpPr>
        <a:xfrm>
          <a:off x="0" y="0"/>
          <a:ext cx="0" cy="0"/>
          <a:chOff x="0" y="0"/>
          <a:chExt cx="0" cy="0"/>
        </a:xfrm>
      </p:grpSpPr>
      <p:grpSp>
        <p:nvGrpSpPr>
          <p:cNvPr id="446" name="Google Shape;446;p11"/>
          <p:cNvGrpSpPr/>
          <p:nvPr/>
        </p:nvGrpSpPr>
        <p:grpSpPr>
          <a:xfrm rot="1744140">
            <a:off x="-64954" y="4342436"/>
            <a:ext cx="1952802" cy="1675132"/>
            <a:chOff x="4770475" y="2910125"/>
            <a:chExt cx="548975" cy="470975"/>
          </a:xfrm>
        </p:grpSpPr>
        <p:sp>
          <p:nvSpPr>
            <p:cNvPr id="447" name="Google Shape;447;p11"/>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11"/>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11"/>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11"/>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11"/>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11"/>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3" name="Google Shape;453;p11"/>
          <p:cNvGrpSpPr/>
          <p:nvPr/>
        </p:nvGrpSpPr>
        <p:grpSpPr>
          <a:xfrm rot="2699940">
            <a:off x="1048173" y="3593685"/>
            <a:ext cx="1697290" cy="3172639"/>
            <a:chOff x="4530725" y="2880400"/>
            <a:chExt cx="418300" cy="781875"/>
          </a:xfrm>
        </p:grpSpPr>
        <p:sp>
          <p:nvSpPr>
            <p:cNvPr id="454" name="Google Shape;454;p11"/>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11"/>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11"/>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11"/>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11"/>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11"/>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11"/>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11"/>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11"/>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11"/>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11"/>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11"/>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11"/>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11"/>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11"/>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9" name="Google Shape;469;p11"/>
          <p:cNvGrpSpPr/>
          <p:nvPr/>
        </p:nvGrpSpPr>
        <p:grpSpPr>
          <a:xfrm rot="-135545">
            <a:off x="5923604" y="3890981"/>
            <a:ext cx="2651689" cy="2274694"/>
            <a:chOff x="4770475" y="2910125"/>
            <a:chExt cx="548975" cy="470975"/>
          </a:xfrm>
        </p:grpSpPr>
        <p:sp>
          <p:nvSpPr>
            <p:cNvPr id="470" name="Google Shape;470;p11"/>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11"/>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11"/>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11"/>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11"/>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11"/>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6" name="Google Shape;476;p11"/>
          <p:cNvGrpSpPr/>
          <p:nvPr/>
        </p:nvGrpSpPr>
        <p:grpSpPr>
          <a:xfrm rot="-9055860">
            <a:off x="6906243" y="-601034"/>
            <a:ext cx="1952802" cy="1675132"/>
            <a:chOff x="4770475" y="2910125"/>
            <a:chExt cx="548975" cy="470975"/>
          </a:xfrm>
        </p:grpSpPr>
        <p:sp>
          <p:nvSpPr>
            <p:cNvPr id="477" name="Google Shape;477;p11"/>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11"/>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11"/>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11"/>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11"/>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11"/>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3" name="Google Shape;483;p11"/>
          <p:cNvGrpSpPr/>
          <p:nvPr/>
        </p:nvGrpSpPr>
        <p:grpSpPr>
          <a:xfrm rot="-8100060">
            <a:off x="6048629" y="-1349790"/>
            <a:ext cx="1697290" cy="3172639"/>
            <a:chOff x="4530725" y="2880400"/>
            <a:chExt cx="418300" cy="781875"/>
          </a:xfrm>
        </p:grpSpPr>
        <p:sp>
          <p:nvSpPr>
            <p:cNvPr id="484" name="Google Shape;484;p11"/>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11"/>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11"/>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11"/>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11"/>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11"/>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11"/>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11"/>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11"/>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11"/>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11"/>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11"/>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11"/>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11"/>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11"/>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9" name="Google Shape;499;p11"/>
          <p:cNvGrpSpPr/>
          <p:nvPr/>
        </p:nvGrpSpPr>
        <p:grpSpPr>
          <a:xfrm rot="10664455">
            <a:off x="218799" y="-749141"/>
            <a:ext cx="2651689" cy="2274694"/>
            <a:chOff x="4770475" y="2910125"/>
            <a:chExt cx="548975" cy="470975"/>
          </a:xfrm>
        </p:grpSpPr>
        <p:sp>
          <p:nvSpPr>
            <p:cNvPr id="500" name="Google Shape;500;p11"/>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11"/>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11"/>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11"/>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11"/>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11"/>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06" name="Google Shape;506;p11"/>
          <p:cNvSpPr/>
          <p:nvPr/>
        </p:nvSpPr>
        <p:spPr>
          <a:xfrm>
            <a:off x="7778500" y="1138716"/>
            <a:ext cx="1927379" cy="1581909"/>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11"/>
          <p:cNvSpPr/>
          <p:nvPr/>
        </p:nvSpPr>
        <p:spPr>
          <a:xfrm>
            <a:off x="-755900" y="2623891"/>
            <a:ext cx="1927379" cy="1581909"/>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11"/>
          <p:cNvSpPr txBox="1">
            <a:spLocks noGrp="1"/>
          </p:cNvSpPr>
          <p:nvPr>
            <p:ph type="title"/>
          </p:nvPr>
        </p:nvSpPr>
        <p:spPr>
          <a:xfrm>
            <a:off x="1952100" y="1493913"/>
            <a:ext cx="5239800" cy="871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48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509" name="Google Shape;509;p11"/>
          <p:cNvSpPr txBox="1">
            <a:spLocks noGrp="1"/>
          </p:cNvSpPr>
          <p:nvPr>
            <p:ph type="subTitle" idx="1"/>
          </p:nvPr>
        </p:nvSpPr>
        <p:spPr>
          <a:xfrm>
            <a:off x="1952100" y="2711500"/>
            <a:ext cx="5239800" cy="1050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510"/>
        <p:cNvGrpSpPr/>
        <p:nvPr/>
      </p:nvGrpSpPr>
      <p:grpSpPr>
        <a:xfrm>
          <a:off x="0" y="0"/>
          <a:ext cx="0" cy="0"/>
          <a:chOff x="0" y="0"/>
          <a:chExt cx="0" cy="0"/>
        </a:xfrm>
      </p:grpSpPr>
      <p:grpSp>
        <p:nvGrpSpPr>
          <p:cNvPr id="511" name="Google Shape;511;p12"/>
          <p:cNvGrpSpPr/>
          <p:nvPr/>
        </p:nvGrpSpPr>
        <p:grpSpPr>
          <a:xfrm rot="-1086942">
            <a:off x="8014600" y="2949201"/>
            <a:ext cx="2215237" cy="1900341"/>
            <a:chOff x="4770475" y="2910125"/>
            <a:chExt cx="548975" cy="470975"/>
          </a:xfrm>
        </p:grpSpPr>
        <p:sp>
          <p:nvSpPr>
            <p:cNvPr id="512" name="Google Shape;512;p12"/>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12"/>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12"/>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12"/>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12"/>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12"/>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8" name="Google Shape;518;p12"/>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519" name="Google Shape;519;p12"/>
          <p:cNvSpPr/>
          <p:nvPr/>
        </p:nvSpPr>
        <p:spPr>
          <a:xfrm rot="-2002575">
            <a:off x="8247415" y="1957564"/>
            <a:ext cx="638026" cy="638026"/>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20" name="Google Shape;520;p12"/>
          <p:cNvGrpSpPr/>
          <p:nvPr/>
        </p:nvGrpSpPr>
        <p:grpSpPr>
          <a:xfrm>
            <a:off x="240454" y="2997444"/>
            <a:ext cx="564544" cy="479708"/>
            <a:chOff x="4021700" y="2078100"/>
            <a:chExt cx="294125" cy="249900"/>
          </a:xfrm>
        </p:grpSpPr>
        <p:sp>
          <p:nvSpPr>
            <p:cNvPr id="521" name="Google Shape;521;p12"/>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12"/>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3" name="Google Shape;523;p12"/>
          <p:cNvGrpSpPr/>
          <p:nvPr/>
        </p:nvGrpSpPr>
        <p:grpSpPr>
          <a:xfrm rot="6222710">
            <a:off x="-1223669" y="3786549"/>
            <a:ext cx="2215225" cy="1900331"/>
            <a:chOff x="4770475" y="2910125"/>
            <a:chExt cx="548975" cy="470975"/>
          </a:xfrm>
        </p:grpSpPr>
        <p:sp>
          <p:nvSpPr>
            <p:cNvPr id="524" name="Google Shape;524;p12"/>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12"/>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12"/>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12"/>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12"/>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12"/>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0" name="Google Shape;530;p12"/>
          <p:cNvGrpSpPr/>
          <p:nvPr/>
        </p:nvGrpSpPr>
        <p:grpSpPr>
          <a:xfrm rot="5819900" flipH="1">
            <a:off x="-598858" y="-1269231"/>
            <a:ext cx="1438501" cy="2688962"/>
            <a:chOff x="4530725" y="2880400"/>
            <a:chExt cx="418300" cy="781875"/>
          </a:xfrm>
        </p:grpSpPr>
        <p:sp>
          <p:nvSpPr>
            <p:cNvPr id="531" name="Google Shape;531;p12"/>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12"/>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12"/>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12"/>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12"/>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12"/>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12"/>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 name="Google Shape;538;p12"/>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12"/>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12"/>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12"/>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12"/>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12"/>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12"/>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12"/>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6" name="Google Shape;546;p12"/>
          <p:cNvGrpSpPr/>
          <p:nvPr/>
        </p:nvGrpSpPr>
        <p:grpSpPr>
          <a:xfrm rot="-5400000" flipH="1">
            <a:off x="8043223" y="3149802"/>
            <a:ext cx="1438492" cy="2688946"/>
            <a:chOff x="4530725" y="2880400"/>
            <a:chExt cx="418300" cy="781875"/>
          </a:xfrm>
        </p:grpSpPr>
        <p:sp>
          <p:nvSpPr>
            <p:cNvPr id="547" name="Google Shape;547;p12"/>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12"/>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12"/>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12"/>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12"/>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12"/>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12"/>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12"/>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12"/>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12"/>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12"/>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12"/>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12"/>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12"/>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12"/>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562"/>
        <p:cNvGrpSpPr/>
        <p:nvPr/>
      </p:nvGrpSpPr>
      <p:grpSpPr>
        <a:xfrm>
          <a:off x="0" y="0"/>
          <a:ext cx="0" cy="0"/>
          <a:chOff x="0" y="0"/>
          <a:chExt cx="0" cy="0"/>
        </a:xfrm>
      </p:grpSpPr>
      <p:grpSp>
        <p:nvGrpSpPr>
          <p:cNvPr id="563" name="Google Shape;563;p13"/>
          <p:cNvGrpSpPr/>
          <p:nvPr/>
        </p:nvGrpSpPr>
        <p:grpSpPr>
          <a:xfrm rot="317026" flipH="1">
            <a:off x="3682358" y="3951009"/>
            <a:ext cx="2215249" cy="1900313"/>
            <a:chOff x="4770475" y="2910125"/>
            <a:chExt cx="548975" cy="470975"/>
          </a:xfrm>
        </p:grpSpPr>
        <p:sp>
          <p:nvSpPr>
            <p:cNvPr id="564" name="Google Shape;564;p13"/>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 name="Google Shape;565;p13"/>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 name="Google Shape;566;p13"/>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13"/>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 name="Google Shape;568;p13"/>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 name="Google Shape;569;p13"/>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0" name="Google Shape;570;p13"/>
          <p:cNvGrpSpPr/>
          <p:nvPr/>
        </p:nvGrpSpPr>
        <p:grpSpPr>
          <a:xfrm rot="10799915" flipH="1">
            <a:off x="7634792" y="-970806"/>
            <a:ext cx="2215224" cy="1900337"/>
            <a:chOff x="4770475" y="2910125"/>
            <a:chExt cx="548975" cy="470975"/>
          </a:xfrm>
        </p:grpSpPr>
        <p:sp>
          <p:nvSpPr>
            <p:cNvPr id="571" name="Google Shape;571;p13"/>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13"/>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13"/>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13"/>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13"/>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13"/>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7" name="Google Shape;577;p13"/>
          <p:cNvGrpSpPr/>
          <p:nvPr/>
        </p:nvGrpSpPr>
        <p:grpSpPr>
          <a:xfrm rot="7200072" flipH="1">
            <a:off x="1815787" y="-1753334"/>
            <a:ext cx="1764075" cy="3297603"/>
            <a:chOff x="4530725" y="2880400"/>
            <a:chExt cx="418300" cy="781875"/>
          </a:xfrm>
        </p:grpSpPr>
        <p:sp>
          <p:nvSpPr>
            <p:cNvPr id="578" name="Google Shape;578;p13"/>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13"/>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13"/>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13"/>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13"/>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13"/>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13"/>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13"/>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13"/>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13"/>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13"/>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13"/>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13"/>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13"/>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13"/>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3" name="Google Shape;593;p13"/>
          <p:cNvGrpSpPr/>
          <p:nvPr/>
        </p:nvGrpSpPr>
        <p:grpSpPr>
          <a:xfrm rot="-5007571">
            <a:off x="7798598" y="3841845"/>
            <a:ext cx="1618872" cy="2146669"/>
            <a:chOff x="1936325" y="996650"/>
            <a:chExt cx="730000" cy="968000"/>
          </a:xfrm>
        </p:grpSpPr>
        <p:sp>
          <p:nvSpPr>
            <p:cNvPr id="594" name="Google Shape;594;p13"/>
            <p:cNvSpPr/>
            <p:nvPr/>
          </p:nvSpPr>
          <p:spPr>
            <a:xfrm>
              <a:off x="1936325" y="1796325"/>
              <a:ext cx="228750" cy="168325"/>
            </a:xfrm>
            <a:custGeom>
              <a:avLst/>
              <a:gdLst/>
              <a:ahLst/>
              <a:cxnLst/>
              <a:rect l="l" t="t" r="r" b="b"/>
              <a:pathLst>
                <a:path w="9150" h="6733" extrusionOk="0">
                  <a:moveTo>
                    <a:pt x="1536" y="0"/>
                  </a:moveTo>
                  <a:cubicBezTo>
                    <a:pt x="1315" y="0"/>
                    <a:pt x="1156" y="56"/>
                    <a:pt x="1074" y="172"/>
                  </a:cubicBezTo>
                  <a:cubicBezTo>
                    <a:pt x="1032" y="231"/>
                    <a:pt x="422" y="1105"/>
                    <a:pt x="380" y="1164"/>
                  </a:cubicBezTo>
                  <a:cubicBezTo>
                    <a:pt x="0" y="1704"/>
                    <a:pt x="1414" y="3349"/>
                    <a:pt x="3540" y="4839"/>
                  </a:cubicBezTo>
                  <a:cubicBezTo>
                    <a:pt x="5206" y="6007"/>
                    <a:pt x="6813" y="6733"/>
                    <a:pt x="7613" y="6733"/>
                  </a:cubicBezTo>
                  <a:cubicBezTo>
                    <a:pt x="7834" y="6733"/>
                    <a:pt x="7994" y="6677"/>
                    <a:pt x="8076" y="6561"/>
                  </a:cubicBezTo>
                  <a:cubicBezTo>
                    <a:pt x="8118" y="6502"/>
                    <a:pt x="8729" y="5628"/>
                    <a:pt x="8769" y="5569"/>
                  </a:cubicBezTo>
                  <a:cubicBezTo>
                    <a:pt x="9149" y="5029"/>
                    <a:pt x="7736" y="3386"/>
                    <a:pt x="5611" y="1894"/>
                  </a:cubicBezTo>
                  <a:cubicBezTo>
                    <a:pt x="3945" y="727"/>
                    <a:pt x="2337" y="0"/>
                    <a:pt x="153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13"/>
            <p:cNvSpPr/>
            <p:nvPr/>
          </p:nvSpPr>
          <p:spPr>
            <a:xfrm>
              <a:off x="1952775" y="1796325"/>
              <a:ext cx="211425" cy="143525"/>
            </a:xfrm>
            <a:custGeom>
              <a:avLst/>
              <a:gdLst/>
              <a:ahLst/>
              <a:cxnLst/>
              <a:rect l="l" t="t" r="r" b="b"/>
              <a:pathLst>
                <a:path w="8457" h="5741" extrusionOk="0">
                  <a:moveTo>
                    <a:pt x="844" y="0"/>
                  </a:moveTo>
                  <a:cubicBezTo>
                    <a:pt x="622" y="0"/>
                    <a:pt x="463" y="56"/>
                    <a:pt x="381" y="172"/>
                  </a:cubicBezTo>
                  <a:cubicBezTo>
                    <a:pt x="1" y="712"/>
                    <a:pt x="1416" y="2358"/>
                    <a:pt x="3541" y="3847"/>
                  </a:cubicBezTo>
                  <a:cubicBezTo>
                    <a:pt x="5204" y="5015"/>
                    <a:pt x="6812" y="5741"/>
                    <a:pt x="7613" y="5741"/>
                  </a:cubicBezTo>
                  <a:cubicBezTo>
                    <a:pt x="7834" y="5741"/>
                    <a:pt x="7994" y="5686"/>
                    <a:pt x="8076" y="5569"/>
                  </a:cubicBezTo>
                  <a:cubicBezTo>
                    <a:pt x="8456" y="5029"/>
                    <a:pt x="7041" y="3384"/>
                    <a:pt x="4918" y="1894"/>
                  </a:cubicBezTo>
                  <a:cubicBezTo>
                    <a:pt x="3254" y="727"/>
                    <a:pt x="1645" y="0"/>
                    <a:pt x="8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13"/>
            <p:cNvSpPr/>
            <p:nvPr/>
          </p:nvSpPr>
          <p:spPr>
            <a:xfrm>
              <a:off x="2024675" y="1708750"/>
              <a:ext cx="152225" cy="182200"/>
            </a:xfrm>
            <a:custGeom>
              <a:avLst/>
              <a:gdLst/>
              <a:ahLst/>
              <a:cxnLst/>
              <a:rect l="l" t="t" r="r" b="b"/>
              <a:pathLst>
                <a:path w="6089" h="7288" extrusionOk="0">
                  <a:moveTo>
                    <a:pt x="4532" y="0"/>
                  </a:moveTo>
                  <a:lnTo>
                    <a:pt x="141" y="5857"/>
                  </a:lnTo>
                  <a:cubicBezTo>
                    <a:pt x="0" y="6056"/>
                    <a:pt x="314" y="6516"/>
                    <a:pt x="842" y="6887"/>
                  </a:cubicBezTo>
                  <a:cubicBezTo>
                    <a:pt x="1207" y="7142"/>
                    <a:pt x="1577" y="7288"/>
                    <a:pt x="1818" y="7288"/>
                  </a:cubicBezTo>
                  <a:cubicBezTo>
                    <a:pt x="1927" y="7288"/>
                    <a:pt x="2009" y="7258"/>
                    <a:pt x="2053" y="7196"/>
                  </a:cubicBezTo>
                  <a:lnTo>
                    <a:pt x="6088" y="1091"/>
                  </a:lnTo>
                  <a:lnTo>
                    <a:pt x="453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13"/>
            <p:cNvSpPr/>
            <p:nvPr/>
          </p:nvSpPr>
          <p:spPr>
            <a:xfrm>
              <a:off x="1990900" y="1607325"/>
              <a:ext cx="330325" cy="235825"/>
            </a:xfrm>
            <a:custGeom>
              <a:avLst/>
              <a:gdLst/>
              <a:ahLst/>
              <a:cxnLst/>
              <a:rect l="l" t="t" r="r" b="b"/>
              <a:pathLst>
                <a:path w="13213" h="9433" extrusionOk="0">
                  <a:moveTo>
                    <a:pt x="1715" y="1"/>
                  </a:moveTo>
                  <a:cubicBezTo>
                    <a:pt x="1445" y="1"/>
                    <a:pt x="1252" y="67"/>
                    <a:pt x="1154" y="208"/>
                  </a:cubicBezTo>
                  <a:cubicBezTo>
                    <a:pt x="1082" y="308"/>
                    <a:pt x="580" y="1025"/>
                    <a:pt x="508" y="1127"/>
                  </a:cubicBezTo>
                  <a:cubicBezTo>
                    <a:pt x="0" y="1848"/>
                    <a:pt x="2172" y="4247"/>
                    <a:pt x="5363" y="6484"/>
                  </a:cubicBezTo>
                  <a:cubicBezTo>
                    <a:pt x="7933" y="8286"/>
                    <a:pt x="10379" y="9433"/>
                    <a:pt x="11498" y="9433"/>
                  </a:cubicBezTo>
                  <a:cubicBezTo>
                    <a:pt x="11768" y="9433"/>
                    <a:pt x="11960" y="9366"/>
                    <a:pt x="12059" y="9226"/>
                  </a:cubicBezTo>
                  <a:cubicBezTo>
                    <a:pt x="12131" y="9125"/>
                    <a:pt x="12633" y="8409"/>
                    <a:pt x="12705" y="8306"/>
                  </a:cubicBezTo>
                  <a:cubicBezTo>
                    <a:pt x="13212" y="7584"/>
                    <a:pt x="11038" y="5186"/>
                    <a:pt x="7850" y="2950"/>
                  </a:cubicBezTo>
                  <a:cubicBezTo>
                    <a:pt x="5279" y="1148"/>
                    <a:pt x="2833" y="1"/>
                    <a:pt x="171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13"/>
            <p:cNvSpPr/>
            <p:nvPr/>
          </p:nvSpPr>
          <p:spPr>
            <a:xfrm>
              <a:off x="2010325" y="1605175"/>
              <a:ext cx="311900" cy="211075"/>
            </a:xfrm>
            <a:custGeom>
              <a:avLst/>
              <a:gdLst/>
              <a:ahLst/>
              <a:cxnLst/>
              <a:rect l="l" t="t" r="r" b="b"/>
              <a:pathLst>
                <a:path w="12476" h="8443" extrusionOk="0">
                  <a:moveTo>
                    <a:pt x="929" y="1"/>
                  </a:moveTo>
                  <a:cubicBezTo>
                    <a:pt x="704" y="1"/>
                    <a:pt x="544" y="56"/>
                    <a:pt x="462" y="172"/>
                  </a:cubicBezTo>
                  <a:cubicBezTo>
                    <a:pt x="0" y="828"/>
                    <a:pt x="2214" y="3171"/>
                    <a:pt x="5403" y="5407"/>
                  </a:cubicBezTo>
                  <a:cubicBezTo>
                    <a:pt x="8028" y="7249"/>
                    <a:pt x="10501" y="8442"/>
                    <a:pt x="11548" y="8442"/>
                  </a:cubicBezTo>
                  <a:cubicBezTo>
                    <a:pt x="11773" y="8442"/>
                    <a:pt x="11932" y="8388"/>
                    <a:pt x="12013" y="8272"/>
                  </a:cubicBezTo>
                  <a:cubicBezTo>
                    <a:pt x="12475" y="7617"/>
                    <a:pt x="10261" y="5274"/>
                    <a:pt x="7073" y="3038"/>
                  </a:cubicBezTo>
                  <a:cubicBezTo>
                    <a:pt x="4449" y="1197"/>
                    <a:pt x="1979" y="1"/>
                    <a:pt x="92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13"/>
            <p:cNvSpPr/>
            <p:nvPr/>
          </p:nvSpPr>
          <p:spPr>
            <a:xfrm>
              <a:off x="2529375" y="996650"/>
              <a:ext cx="136950" cy="192050"/>
            </a:xfrm>
            <a:custGeom>
              <a:avLst/>
              <a:gdLst/>
              <a:ahLst/>
              <a:cxnLst/>
              <a:rect l="l" t="t" r="r" b="b"/>
              <a:pathLst>
                <a:path w="5478" h="7682" extrusionOk="0">
                  <a:moveTo>
                    <a:pt x="5263" y="1"/>
                  </a:moveTo>
                  <a:cubicBezTo>
                    <a:pt x="5203" y="1"/>
                    <a:pt x="5142" y="29"/>
                    <a:pt x="5106" y="83"/>
                  </a:cubicBezTo>
                  <a:lnTo>
                    <a:pt x="87" y="7385"/>
                  </a:lnTo>
                  <a:cubicBezTo>
                    <a:pt x="0" y="7510"/>
                    <a:pt x="88" y="7681"/>
                    <a:pt x="240" y="7681"/>
                  </a:cubicBezTo>
                  <a:cubicBezTo>
                    <a:pt x="241" y="7681"/>
                    <a:pt x="242" y="7681"/>
                    <a:pt x="243" y="7681"/>
                  </a:cubicBezTo>
                  <a:cubicBezTo>
                    <a:pt x="306" y="7681"/>
                    <a:pt x="365" y="7651"/>
                    <a:pt x="401" y="7600"/>
                  </a:cubicBezTo>
                  <a:lnTo>
                    <a:pt x="5419" y="299"/>
                  </a:lnTo>
                  <a:cubicBezTo>
                    <a:pt x="5478" y="212"/>
                    <a:pt x="5457" y="94"/>
                    <a:pt x="5370" y="33"/>
                  </a:cubicBezTo>
                  <a:cubicBezTo>
                    <a:pt x="5337" y="11"/>
                    <a:pt x="5300" y="1"/>
                    <a:pt x="52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13"/>
            <p:cNvSpPr/>
            <p:nvPr/>
          </p:nvSpPr>
          <p:spPr>
            <a:xfrm>
              <a:off x="2057250" y="1102900"/>
              <a:ext cx="553600" cy="689200"/>
            </a:xfrm>
            <a:custGeom>
              <a:avLst/>
              <a:gdLst/>
              <a:ahLst/>
              <a:cxnLst/>
              <a:rect l="l" t="t" r="r" b="b"/>
              <a:pathLst>
                <a:path w="22144" h="27568" extrusionOk="0">
                  <a:moveTo>
                    <a:pt x="20120" y="0"/>
                  </a:moveTo>
                  <a:cubicBezTo>
                    <a:pt x="20106" y="0"/>
                    <a:pt x="20092" y="5"/>
                    <a:pt x="20080" y="13"/>
                  </a:cubicBezTo>
                  <a:lnTo>
                    <a:pt x="17534" y="2474"/>
                  </a:lnTo>
                  <a:lnTo>
                    <a:pt x="17463" y="2424"/>
                  </a:lnTo>
                  <a:lnTo>
                    <a:pt x="14655" y="1936"/>
                  </a:lnTo>
                  <a:cubicBezTo>
                    <a:pt x="14593" y="1925"/>
                    <a:pt x="14531" y="1920"/>
                    <a:pt x="14472" y="1920"/>
                  </a:cubicBezTo>
                  <a:cubicBezTo>
                    <a:pt x="14205" y="1920"/>
                    <a:pt x="13973" y="2026"/>
                    <a:pt x="13840" y="2215"/>
                  </a:cubicBezTo>
                  <a:lnTo>
                    <a:pt x="8785" y="9438"/>
                  </a:lnTo>
                  <a:lnTo>
                    <a:pt x="1" y="21867"/>
                  </a:lnTo>
                  <a:cubicBezTo>
                    <a:pt x="2275" y="24326"/>
                    <a:pt x="5050" y="26269"/>
                    <a:pt x="8139" y="27567"/>
                  </a:cubicBezTo>
                  <a:lnTo>
                    <a:pt x="16924" y="15138"/>
                  </a:lnTo>
                  <a:lnTo>
                    <a:pt x="21978" y="7916"/>
                  </a:lnTo>
                  <a:cubicBezTo>
                    <a:pt x="22144" y="7684"/>
                    <a:pt x="22138" y="7357"/>
                    <a:pt x="21965" y="7055"/>
                  </a:cubicBezTo>
                  <a:lnTo>
                    <a:pt x="20551" y="4585"/>
                  </a:lnTo>
                  <a:lnTo>
                    <a:pt x="20481" y="4535"/>
                  </a:lnTo>
                  <a:lnTo>
                    <a:pt x="21933" y="1313"/>
                  </a:lnTo>
                  <a:cubicBezTo>
                    <a:pt x="21942" y="1282"/>
                    <a:pt x="21929" y="1250"/>
                    <a:pt x="21904" y="1235"/>
                  </a:cubicBezTo>
                  <a:lnTo>
                    <a:pt x="20162" y="15"/>
                  </a:lnTo>
                  <a:cubicBezTo>
                    <a:pt x="20150" y="5"/>
                    <a:pt x="20135" y="0"/>
                    <a:pt x="2012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13"/>
            <p:cNvSpPr/>
            <p:nvPr/>
          </p:nvSpPr>
          <p:spPr>
            <a:xfrm>
              <a:off x="2124325" y="1395375"/>
              <a:ext cx="275325" cy="359625"/>
            </a:xfrm>
            <a:custGeom>
              <a:avLst/>
              <a:gdLst/>
              <a:ahLst/>
              <a:cxnLst/>
              <a:rect l="l" t="t" r="r" b="b"/>
              <a:pathLst>
                <a:path w="11013" h="14385" extrusionOk="0">
                  <a:moveTo>
                    <a:pt x="9329" y="0"/>
                  </a:moveTo>
                  <a:lnTo>
                    <a:pt x="1" y="13204"/>
                  </a:lnTo>
                  <a:lnTo>
                    <a:pt x="1684" y="14384"/>
                  </a:lnTo>
                  <a:lnTo>
                    <a:pt x="11012" y="1178"/>
                  </a:lnTo>
                  <a:lnTo>
                    <a:pt x="932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13"/>
            <p:cNvSpPr/>
            <p:nvPr/>
          </p:nvSpPr>
          <p:spPr>
            <a:xfrm>
              <a:off x="2288850" y="1331750"/>
              <a:ext cx="187325" cy="145350"/>
            </a:xfrm>
            <a:custGeom>
              <a:avLst/>
              <a:gdLst/>
              <a:ahLst/>
              <a:cxnLst/>
              <a:rect l="l" t="t" r="r" b="b"/>
              <a:pathLst>
                <a:path w="7493" h="5814" extrusionOk="0">
                  <a:moveTo>
                    <a:pt x="787" y="1"/>
                  </a:moveTo>
                  <a:lnTo>
                    <a:pt x="0" y="1118"/>
                  </a:lnTo>
                  <a:lnTo>
                    <a:pt x="6706" y="5813"/>
                  </a:lnTo>
                  <a:lnTo>
                    <a:pt x="7493" y="4696"/>
                  </a:lnTo>
                  <a:lnTo>
                    <a:pt x="78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13"/>
            <p:cNvSpPr/>
            <p:nvPr/>
          </p:nvSpPr>
          <p:spPr>
            <a:xfrm>
              <a:off x="2308425" y="1124125"/>
              <a:ext cx="277950" cy="325125"/>
            </a:xfrm>
            <a:custGeom>
              <a:avLst/>
              <a:gdLst/>
              <a:ahLst/>
              <a:cxnLst/>
              <a:rect l="l" t="t" r="r" b="b"/>
              <a:pathLst>
                <a:path w="11118" h="13005" extrusionOk="0">
                  <a:moveTo>
                    <a:pt x="9947" y="0"/>
                  </a:moveTo>
                  <a:cubicBezTo>
                    <a:pt x="9944" y="0"/>
                    <a:pt x="9940" y="6"/>
                    <a:pt x="9936" y="8"/>
                  </a:cubicBezTo>
                  <a:cubicBezTo>
                    <a:pt x="9930" y="8"/>
                    <a:pt x="9925" y="12"/>
                    <a:pt x="9921" y="15"/>
                  </a:cubicBezTo>
                  <a:lnTo>
                    <a:pt x="8703" y="1186"/>
                  </a:lnTo>
                  <a:lnTo>
                    <a:pt x="6824" y="2991"/>
                  </a:lnTo>
                  <a:lnTo>
                    <a:pt x="4507" y="2586"/>
                  </a:lnTo>
                  <a:cubicBezTo>
                    <a:pt x="4456" y="2578"/>
                    <a:pt x="4405" y="2573"/>
                    <a:pt x="4353" y="2573"/>
                  </a:cubicBezTo>
                  <a:cubicBezTo>
                    <a:pt x="4336" y="2573"/>
                    <a:pt x="4319" y="2574"/>
                    <a:pt x="4302" y="2575"/>
                  </a:cubicBezTo>
                  <a:cubicBezTo>
                    <a:pt x="4104" y="2588"/>
                    <a:pt x="3935" y="2674"/>
                    <a:pt x="3835" y="2818"/>
                  </a:cubicBezTo>
                  <a:lnTo>
                    <a:pt x="0" y="8302"/>
                  </a:lnTo>
                  <a:lnTo>
                    <a:pt x="6713" y="13005"/>
                  </a:lnTo>
                  <a:lnTo>
                    <a:pt x="10546" y="7521"/>
                  </a:lnTo>
                  <a:cubicBezTo>
                    <a:pt x="10681" y="7329"/>
                    <a:pt x="10677" y="7059"/>
                    <a:pt x="10535" y="6810"/>
                  </a:cubicBezTo>
                  <a:lnTo>
                    <a:pt x="9368" y="4773"/>
                  </a:lnTo>
                  <a:lnTo>
                    <a:pt x="11108" y="850"/>
                  </a:lnTo>
                  <a:cubicBezTo>
                    <a:pt x="11118" y="829"/>
                    <a:pt x="11112" y="806"/>
                    <a:pt x="11095" y="793"/>
                  </a:cubicBezTo>
                  <a:lnTo>
                    <a:pt x="9978" y="10"/>
                  </a:lnTo>
                  <a:cubicBezTo>
                    <a:pt x="9968" y="2"/>
                    <a:pt x="9959" y="0"/>
                    <a:pt x="9947"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13"/>
            <p:cNvSpPr/>
            <p:nvPr/>
          </p:nvSpPr>
          <p:spPr>
            <a:xfrm>
              <a:off x="2454100" y="1314800"/>
              <a:ext cx="80225" cy="96625"/>
            </a:xfrm>
            <a:custGeom>
              <a:avLst/>
              <a:gdLst/>
              <a:ahLst/>
              <a:cxnLst/>
              <a:rect l="l" t="t" r="r" b="b"/>
              <a:pathLst>
                <a:path w="3209" h="3865" extrusionOk="0">
                  <a:moveTo>
                    <a:pt x="2783" y="1"/>
                  </a:moveTo>
                  <a:cubicBezTo>
                    <a:pt x="2417" y="1"/>
                    <a:pt x="1700" y="643"/>
                    <a:pt x="1063" y="1566"/>
                  </a:cubicBezTo>
                  <a:cubicBezTo>
                    <a:pt x="343" y="2613"/>
                    <a:pt x="1" y="3628"/>
                    <a:pt x="299" y="3829"/>
                  </a:cubicBezTo>
                  <a:cubicBezTo>
                    <a:pt x="335" y="3853"/>
                    <a:pt x="377" y="3865"/>
                    <a:pt x="426" y="3865"/>
                  </a:cubicBezTo>
                  <a:cubicBezTo>
                    <a:pt x="792" y="3865"/>
                    <a:pt x="1510" y="3223"/>
                    <a:pt x="2146" y="2300"/>
                  </a:cubicBezTo>
                  <a:cubicBezTo>
                    <a:pt x="2866" y="1251"/>
                    <a:pt x="3208" y="238"/>
                    <a:pt x="2910" y="36"/>
                  </a:cubicBezTo>
                  <a:cubicBezTo>
                    <a:pt x="2875" y="12"/>
                    <a:pt x="2832" y="1"/>
                    <a:pt x="278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5" name="Google Shape;605;p13"/>
          <p:cNvSpPr txBox="1">
            <a:spLocks noGrp="1"/>
          </p:cNvSpPr>
          <p:nvPr>
            <p:ph type="title"/>
          </p:nvPr>
        </p:nvSpPr>
        <p:spPr>
          <a:xfrm>
            <a:off x="2623975" y="2336700"/>
            <a:ext cx="5806800" cy="756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200"/>
              <a:buNone/>
              <a:defRPr sz="6000"/>
            </a:lvl1pPr>
            <a:lvl2pPr lvl="1" algn="r">
              <a:lnSpc>
                <a:spcPct val="100000"/>
              </a:lnSpc>
              <a:spcBef>
                <a:spcPts val="0"/>
              </a:spcBef>
              <a:spcAft>
                <a:spcPts val="0"/>
              </a:spcAft>
              <a:buSzPts val="4200"/>
              <a:buNone/>
              <a:defRPr sz="4200"/>
            </a:lvl2pPr>
            <a:lvl3pPr lvl="2" algn="r">
              <a:lnSpc>
                <a:spcPct val="100000"/>
              </a:lnSpc>
              <a:spcBef>
                <a:spcPts val="0"/>
              </a:spcBef>
              <a:spcAft>
                <a:spcPts val="0"/>
              </a:spcAft>
              <a:buSzPts val="4200"/>
              <a:buNone/>
              <a:defRPr sz="4200"/>
            </a:lvl3pPr>
            <a:lvl4pPr lvl="3" algn="r">
              <a:lnSpc>
                <a:spcPct val="100000"/>
              </a:lnSpc>
              <a:spcBef>
                <a:spcPts val="0"/>
              </a:spcBef>
              <a:spcAft>
                <a:spcPts val="0"/>
              </a:spcAft>
              <a:buSzPts val="4200"/>
              <a:buNone/>
              <a:defRPr sz="4200"/>
            </a:lvl4pPr>
            <a:lvl5pPr lvl="4" algn="r">
              <a:lnSpc>
                <a:spcPct val="100000"/>
              </a:lnSpc>
              <a:spcBef>
                <a:spcPts val="0"/>
              </a:spcBef>
              <a:spcAft>
                <a:spcPts val="0"/>
              </a:spcAft>
              <a:buSzPts val="4200"/>
              <a:buNone/>
              <a:defRPr sz="4200"/>
            </a:lvl5pPr>
            <a:lvl6pPr lvl="5" algn="r">
              <a:lnSpc>
                <a:spcPct val="100000"/>
              </a:lnSpc>
              <a:spcBef>
                <a:spcPts val="0"/>
              </a:spcBef>
              <a:spcAft>
                <a:spcPts val="0"/>
              </a:spcAft>
              <a:buSzPts val="4200"/>
              <a:buNone/>
              <a:defRPr sz="4200"/>
            </a:lvl6pPr>
            <a:lvl7pPr lvl="6" algn="r">
              <a:lnSpc>
                <a:spcPct val="100000"/>
              </a:lnSpc>
              <a:spcBef>
                <a:spcPts val="0"/>
              </a:spcBef>
              <a:spcAft>
                <a:spcPts val="0"/>
              </a:spcAft>
              <a:buSzPts val="4200"/>
              <a:buNone/>
              <a:defRPr sz="4200"/>
            </a:lvl7pPr>
            <a:lvl8pPr lvl="7" algn="r">
              <a:lnSpc>
                <a:spcPct val="100000"/>
              </a:lnSpc>
              <a:spcBef>
                <a:spcPts val="0"/>
              </a:spcBef>
              <a:spcAft>
                <a:spcPts val="0"/>
              </a:spcAft>
              <a:buSzPts val="4200"/>
              <a:buNone/>
              <a:defRPr sz="4200"/>
            </a:lvl8pPr>
            <a:lvl9pPr lvl="8" algn="r">
              <a:lnSpc>
                <a:spcPct val="100000"/>
              </a:lnSpc>
              <a:spcBef>
                <a:spcPts val="0"/>
              </a:spcBef>
              <a:spcAft>
                <a:spcPts val="0"/>
              </a:spcAft>
              <a:buSzPts val="4200"/>
              <a:buNone/>
              <a:defRPr sz="4200"/>
            </a:lvl9pPr>
          </a:lstStyle>
          <a:p>
            <a:endParaRPr/>
          </a:p>
        </p:txBody>
      </p:sp>
      <p:sp>
        <p:nvSpPr>
          <p:cNvPr id="606" name="Google Shape;606;p13"/>
          <p:cNvSpPr txBox="1">
            <a:spLocks noGrp="1"/>
          </p:cNvSpPr>
          <p:nvPr>
            <p:ph type="subTitle" idx="1"/>
          </p:nvPr>
        </p:nvSpPr>
        <p:spPr>
          <a:xfrm>
            <a:off x="3566575" y="3428249"/>
            <a:ext cx="4864200" cy="424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a:lvl1pPr>
            <a:lvl2pPr lvl="1" algn="r">
              <a:lnSpc>
                <a:spcPct val="100000"/>
              </a:lnSpc>
              <a:spcBef>
                <a:spcPts val="0"/>
              </a:spcBef>
              <a:spcAft>
                <a:spcPts val="0"/>
              </a:spcAft>
              <a:buSzPts val="2100"/>
              <a:buNone/>
              <a:defRPr sz="2100"/>
            </a:lvl2pPr>
            <a:lvl3pPr lvl="2" algn="r">
              <a:lnSpc>
                <a:spcPct val="100000"/>
              </a:lnSpc>
              <a:spcBef>
                <a:spcPts val="0"/>
              </a:spcBef>
              <a:spcAft>
                <a:spcPts val="0"/>
              </a:spcAft>
              <a:buSzPts val="2100"/>
              <a:buNone/>
              <a:defRPr sz="2100"/>
            </a:lvl3pPr>
            <a:lvl4pPr lvl="3" algn="r">
              <a:lnSpc>
                <a:spcPct val="100000"/>
              </a:lnSpc>
              <a:spcBef>
                <a:spcPts val="0"/>
              </a:spcBef>
              <a:spcAft>
                <a:spcPts val="0"/>
              </a:spcAft>
              <a:buSzPts val="2100"/>
              <a:buNone/>
              <a:defRPr sz="2100"/>
            </a:lvl4pPr>
            <a:lvl5pPr lvl="4" algn="r">
              <a:lnSpc>
                <a:spcPct val="100000"/>
              </a:lnSpc>
              <a:spcBef>
                <a:spcPts val="0"/>
              </a:spcBef>
              <a:spcAft>
                <a:spcPts val="0"/>
              </a:spcAft>
              <a:buSzPts val="2100"/>
              <a:buNone/>
              <a:defRPr sz="2100"/>
            </a:lvl5pPr>
            <a:lvl6pPr lvl="5" algn="r">
              <a:lnSpc>
                <a:spcPct val="100000"/>
              </a:lnSpc>
              <a:spcBef>
                <a:spcPts val="0"/>
              </a:spcBef>
              <a:spcAft>
                <a:spcPts val="0"/>
              </a:spcAft>
              <a:buSzPts val="2100"/>
              <a:buNone/>
              <a:defRPr sz="2100"/>
            </a:lvl6pPr>
            <a:lvl7pPr lvl="6" algn="r">
              <a:lnSpc>
                <a:spcPct val="100000"/>
              </a:lnSpc>
              <a:spcBef>
                <a:spcPts val="0"/>
              </a:spcBef>
              <a:spcAft>
                <a:spcPts val="0"/>
              </a:spcAft>
              <a:buSzPts val="2100"/>
              <a:buNone/>
              <a:defRPr sz="2100"/>
            </a:lvl7pPr>
            <a:lvl8pPr lvl="7" algn="r">
              <a:lnSpc>
                <a:spcPct val="100000"/>
              </a:lnSpc>
              <a:spcBef>
                <a:spcPts val="0"/>
              </a:spcBef>
              <a:spcAft>
                <a:spcPts val="0"/>
              </a:spcAft>
              <a:buSzPts val="2100"/>
              <a:buNone/>
              <a:defRPr sz="2100"/>
            </a:lvl8pPr>
            <a:lvl9pPr lvl="8" algn="r">
              <a:lnSpc>
                <a:spcPct val="100000"/>
              </a:lnSpc>
              <a:spcBef>
                <a:spcPts val="0"/>
              </a:spcBef>
              <a:spcAft>
                <a:spcPts val="0"/>
              </a:spcAft>
              <a:buSzPts val="2100"/>
              <a:buNone/>
              <a:defRPr sz="2100"/>
            </a:lvl9pPr>
          </a:lstStyle>
          <a:p>
            <a:endParaRPr/>
          </a:p>
        </p:txBody>
      </p:sp>
      <p:sp>
        <p:nvSpPr>
          <p:cNvPr id="607" name="Google Shape;607;p13"/>
          <p:cNvSpPr txBox="1">
            <a:spLocks noGrp="1"/>
          </p:cNvSpPr>
          <p:nvPr>
            <p:ph type="title" idx="2"/>
          </p:nvPr>
        </p:nvSpPr>
        <p:spPr>
          <a:xfrm>
            <a:off x="6982675" y="1290450"/>
            <a:ext cx="1448100" cy="825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6000"/>
              <a:buNone/>
              <a:defRPr sz="7400">
                <a:highlight>
                  <a:schemeClr val="accent1"/>
                </a:highlight>
              </a:defRPr>
            </a:lvl1pPr>
            <a:lvl2pPr lvl="1" algn="r">
              <a:lnSpc>
                <a:spcPct val="100000"/>
              </a:lnSpc>
              <a:spcBef>
                <a:spcPts val="0"/>
              </a:spcBef>
              <a:spcAft>
                <a:spcPts val="0"/>
              </a:spcAft>
              <a:buSzPts val="6000"/>
              <a:buNone/>
              <a:defRPr sz="6000"/>
            </a:lvl2pPr>
            <a:lvl3pPr lvl="2" algn="r">
              <a:lnSpc>
                <a:spcPct val="100000"/>
              </a:lnSpc>
              <a:spcBef>
                <a:spcPts val="0"/>
              </a:spcBef>
              <a:spcAft>
                <a:spcPts val="0"/>
              </a:spcAft>
              <a:buSzPts val="6000"/>
              <a:buNone/>
              <a:defRPr sz="6000"/>
            </a:lvl3pPr>
            <a:lvl4pPr lvl="3" algn="r">
              <a:lnSpc>
                <a:spcPct val="100000"/>
              </a:lnSpc>
              <a:spcBef>
                <a:spcPts val="0"/>
              </a:spcBef>
              <a:spcAft>
                <a:spcPts val="0"/>
              </a:spcAft>
              <a:buSzPts val="6000"/>
              <a:buNone/>
              <a:defRPr sz="6000"/>
            </a:lvl4pPr>
            <a:lvl5pPr lvl="4" algn="r">
              <a:lnSpc>
                <a:spcPct val="100000"/>
              </a:lnSpc>
              <a:spcBef>
                <a:spcPts val="0"/>
              </a:spcBef>
              <a:spcAft>
                <a:spcPts val="0"/>
              </a:spcAft>
              <a:buSzPts val="6000"/>
              <a:buNone/>
              <a:defRPr sz="6000"/>
            </a:lvl5pPr>
            <a:lvl6pPr lvl="5" algn="r">
              <a:lnSpc>
                <a:spcPct val="100000"/>
              </a:lnSpc>
              <a:spcBef>
                <a:spcPts val="0"/>
              </a:spcBef>
              <a:spcAft>
                <a:spcPts val="0"/>
              </a:spcAft>
              <a:buSzPts val="6000"/>
              <a:buNone/>
              <a:defRPr sz="6000"/>
            </a:lvl6pPr>
            <a:lvl7pPr lvl="6" algn="r">
              <a:lnSpc>
                <a:spcPct val="100000"/>
              </a:lnSpc>
              <a:spcBef>
                <a:spcPts val="0"/>
              </a:spcBef>
              <a:spcAft>
                <a:spcPts val="0"/>
              </a:spcAft>
              <a:buSzPts val="6000"/>
              <a:buNone/>
              <a:defRPr sz="6000"/>
            </a:lvl7pPr>
            <a:lvl8pPr lvl="7" algn="r">
              <a:lnSpc>
                <a:spcPct val="100000"/>
              </a:lnSpc>
              <a:spcBef>
                <a:spcPts val="0"/>
              </a:spcBef>
              <a:spcAft>
                <a:spcPts val="0"/>
              </a:spcAft>
              <a:buSzPts val="6000"/>
              <a:buNone/>
              <a:defRPr sz="6000"/>
            </a:lvl8pPr>
            <a:lvl9pPr lvl="8" algn="r">
              <a:lnSpc>
                <a:spcPct val="100000"/>
              </a:lnSpc>
              <a:spcBef>
                <a:spcPts val="0"/>
              </a:spcBef>
              <a:spcAft>
                <a:spcPts val="0"/>
              </a:spcAft>
              <a:buSzPts val="6000"/>
              <a:buNone/>
              <a:defRPr sz="6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2">
  <p:cSld name="TITLE_ONLY_1_1_1">
    <p:spTree>
      <p:nvGrpSpPr>
        <p:cNvPr id="1" name="Shape 608"/>
        <p:cNvGrpSpPr/>
        <p:nvPr/>
      </p:nvGrpSpPr>
      <p:grpSpPr>
        <a:xfrm>
          <a:off x="0" y="0"/>
          <a:ext cx="0" cy="0"/>
          <a:chOff x="0" y="0"/>
          <a:chExt cx="0" cy="0"/>
        </a:xfrm>
      </p:grpSpPr>
      <p:grpSp>
        <p:nvGrpSpPr>
          <p:cNvPr id="609" name="Google Shape;609;p14"/>
          <p:cNvGrpSpPr/>
          <p:nvPr/>
        </p:nvGrpSpPr>
        <p:grpSpPr>
          <a:xfrm rot="-1086942">
            <a:off x="7890775" y="3405126"/>
            <a:ext cx="2215237" cy="1900341"/>
            <a:chOff x="4770475" y="2910125"/>
            <a:chExt cx="548975" cy="470975"/>
          </a:xfrm>
        </p:grpSpPr>
        <p:sp>
          <p:nvSpPr>
            <p:cNvPr id="610" name="Google Shape;610;p14"/>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14"/>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14"/>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14"/>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14"/>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14"/>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6" name="Google Shape;616;p14"/>
          <p:cNvSpPr/>
          <p:nvPr/>
        </p:nvSpPr>
        <p:spPr>
          <a:xfrm rot="-2002575">
            <a:off x="8247415" y="2814814"/>
            <a:ext cx="638026" cy="638026"/>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17" name="Google Shape;617;p14"/>
          <p:cNvGrpSpPr/>
          <p:nvPr/>
        </p:nvGrpSpPr>
        <p:grpSpPr>
          <a:xfrm>
            <a:off x="288079" y="3473694"/>
            <a:ext cx="564544" cy="479708"/>
            <a:chOff x="4021700" y="2078100"/>
            <a:chExt cx="294125" cy="249900"/>
          </a:xfrm>
        </p:grpSpPr>
        <p:sp>
          <p:nvSpPr>
            <p:cNvPr id="618" name="Google Shape;618;p14"/>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14"/>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0" name="Google Shape;620;p14"/>
          <p:cNvGrpSpPr/>
          <p:nvPr/>
        </p:nvGrpSpPr>
        <p:grpSpPr>
          <a:xfrm rot="6222710">
            <a:off x="-1223669" y="3786549"/>
            <a:ext cx="2215225" cy="1900331"/>
            <a:chOff x="4770475" y="2910125"/>
            <a:chExt cx="548975" cy="470975"/>
          </a:xfrm>
        </p:grpSpPr>
        <p:sp>
          <p:nvSpPr>
            <p:cNvPr id="621" name="Google Shape;621;p14"/>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14"/>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14"/>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14"/>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14"/>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14"/>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7" name="Google Shape;627;p14"/>
          <p:cNvGrpSpPr/>
          <p:nvPr/>
        </p:nvGrpSpPr>
        <p:grpSpPr>
          <a:xfrm rot="5819900" flipH="1">
            <a:off x="-789358" y="-1183506"/>
            <a:ext cx="1438501" cy="2688962"/>
            <a:chOff x="4530725" y="2880400"/>
            <a:chExt cx="418300" cy="781875"/>
          </a:xfrm>
        </p:grpSpPr>
        <p:sp>
          <p:nvSpPr>
            <p:cNvPr id="628" name="Google Shape;628;p14"/>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14"/>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 name="Google Shape;630;p14"/>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 name="Google Shape;631;p14"/>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14"/>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14"/>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14"/>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14"/>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14"/>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14"/>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14"/>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14"/>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14"/>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 name="Google Shape;641;p14"/>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14"/>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3" name="Google Shape;643;p14"/>
          <p:cNvGrpSpPr/>
          <p:nvPr/>
        </p:nvGrpSpPr>
        <p:grpSpPr>
          <a:xfrm rot="-5400000" flipH="1">
            <a:off x="7919398" y="3605727"/>
            <a:ext cx="1438492" cy="2688946"/>
            <a:chOff x="4530725" y="2880400"/>
            <a:chExt cx="418300" cy="781875"/>
          </a:xfrm>
        </p:grpSpPr>
        <p:sp>
          <p:nvSpPr>
            <p:cNvPr id="644" name="Google Shape;644;p14"/>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 name="Google Shape;645;p14"/>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 name="Google Shape;646;p14"/>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p14"/>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14"/>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14"/>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14"/>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14"/>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14"/>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14"/>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p14"/>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14"/>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14"/>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 name="Google Shape;657;p14"/>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 name="Google Shape;658;p14"/>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59" name="Google Shape;659;p14"/>
          <p:cNvSpPr txBox="1">
            <a:spLocks noGrp="1"/>
          </p:cNvSpPr>
          <p:nvPr>
            <p:ph type="title"/>
          </p:nvPr>
        </p:nvSpPr>
        <p:spPr>
          <a:xfrm>
            <a:off x="1034325" y="730375"/>
            <a:ext cx="3166200" cy="57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60" name="Google Shape;660;p14"/>
          <p:cNvSpPr txBox="1">
            <a:spLocks noGrp="1"/>
          </p:cNvSpPr>
          <p:nvPr>
            <p:ph type="subTitle" idx="1"/>
          </p:nvPr>
        </p:nvSpPr>
        <p:spPr>
          <a:xfrm>
            <a:off x="1034325" y="1358725"/>
            <a:ext cx="3166200" cy="946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highlight>
                  <a:schemeClr val="lt1"/>
                </a:high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661"/>
        <p:cNvGrpSpPr/>
        <p:nvPr/>
      </p:nvGrpSpPr>
      <p:grpSpPr>
        <a:xfrm>
          <a:off x="0" y="0"/>
          <a:ext cx="0" cy="0"/>
          <a:chOff x="0" y="0"/>
          <a:chExt cx="0" cy="0"/>
        </a:xfrm>
      </p:grpSpPr>
      <p:grpSp>
        <p:nvGrpSpPr>
          <p:cNvPr id="662" name="Google Shape;662;p15"/>
          <p:cNvGrpSpPr/>
          <p:nvPr/>
        </p:nvGrpSpPr>
        <p:grpSpPr>
          <a:xfrm rot="5748508" flipH="1">
            <a:off x="-702897" y="-781399"/>
            <a:ext cx="1764077" cy="3297590"/>
            <a:chOff x="4530725" y="2880400"/>
            <a:chExt cx="418300" cy="781875"/>
          </a:xfrm>
        </p:grpSpPr>
        <p:sp>
          <p:nvSpPr>
            <p:cNvPr id="663" name="Google Shape;663;p15"/>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 name="Google Shape;664;p15"/>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 name="Google Shape;665;p15"/>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15"/>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15"/>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15"/>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15"/>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15"/>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15"/>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15"/>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15"/>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15"/>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15"/>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15"/>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15"/>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8" name="Google Shape;678;p15"/>
          <p:cNvGrpSpPr/>
          <p:nvPr/>
        </p:nvGrpSpPr>
        <p:grpSpPr>
          <a:xfrm rot="-4151544" flipH="1">
            <a:off x="8271835" y="2987411"/>
            <a:ext cx="1764078" cy="3297614"/>
            <a:chOff x="4530725" y="2880400"/>
            <a:chExt cx="418300" cy="781875"/>
          </a:xfrm>
        </p:grpSpPr>
        <p:sp>
          <p:nvSpPr>
            <p:cNvPr id="679" name="Google Shape;679;p15"/>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15"/>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15"/>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15"/>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15"/>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15"/>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15"/>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15"/>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15"/>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15"/>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15"/>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15"/>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15"/>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15"/>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15"/>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4" name="Google Shape;694;p15"/>
          <p:cNvGrpSpPr/>
          <p:nvPr/>
        </p:nvGrpSpPr>
        <p:grpSpPr>
          <a:xfrm rot="-5101103">
            <a:off x="6330650" y="-869713"/>
            <a:ext cx="2281595" cy="1957376"/>
            <a:chOff x="4770475" y="2910125"/>
            <a:chExt cx="548975" cy="470975"/>
          </a:xfrm>
        </p:grpSpPr>
        <p:sp>
          <p:nvSpPr>
            <p:cNvPr id="695" name="Google Shape;695;p15"/>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15"/>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15"/>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15"/>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15"/>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15"/>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1" name="Google Shape;701;p15"/>
          <p:cNvGrpSpPr/>
          <p:nvPr/>
        </p:nvGrpSpPr>
        <p:grpSpPr>
          <a:xfrm rot="6101242">
            <a:off x="1020198" y="3962206"/>
            <a:ext cx="2281576" cy="1957357"/>
            <a:chOff x="4770475" y="2910125"/>
            <a:chExt cx="548975" cy="470975"/>
          </a:xfrm>
        </p:grpSpPr>
        <p:sp>
          <p:nvSpPr>
            <p:cNvPr id="702" name="Google Shape;702;p15"/>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15"/>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15"/>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15"/>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15"/>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15"/>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8" name="Google Shape;708;p15"/>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709" name="Google Shape;709;p15"/>
          <p:cNvSpPr/>
          <p:nvPr/>
        </p:nvSpPr>
        <p:spPr>
          <a:xfrm rot="-2004035">
            <a:off x="375620" y="3255415"/>
            <a:ext cx="675217" cy="675217"/>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10" name="Google Shape;710;p15"/>
          <p:cNvGrpSpPr/>
          <p:nvPr/>
        </p:nvGrpSpPr>
        <p:grpSpPr>
          <a:xfrm flipH="1">
            <a:off x="8183439" y="1911726"/>
            <a:ext cx="494659" cy="420282"/>
            <a:chOff x="4021700" y="2078100"/>
            <a:chExt cx="294125" cy="249900"/>
          </a:xfrm>
        </p:grpSpPr>
        <p:sp>
          <p:nvSpPr>
            <p:cNvPr id="711" name="Google Shape;711;p15"/>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15"/>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13" name="Google Shape;713;p15"/>
          <p:cNvSpPr txBox="1">
            <a:spLocks noGrp="1"/>
          </p:cNvSpPr>
          <p:nvPr>
            <p:ph type="ctrTitle" idx="2"/>
          </p:nvPr>
        </p:nvSpPr>
        <p:spPr>
          <a:xfrm flipH="1">
            <a:off x="2125075" y="1891450"/>
            <a:ext cx="2218200" cy="339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FFFFFF"/>
              </a:buClr>
              <a:buSzPts val="1400"/>
              <a:buNone/>
              <a:defRPr sz="2000"/>
            </a:lvl1pPr>
            <a:lvl2pPr lvl="1"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714" name="Google Shape;714;p15"/>
          <p:cNvSpPr txBox="1">
            <a:spLocks noGrp="1"/>
          </p:cNvSpPr>
          <p:nvPr>
            <p:ph type="subTitle" idx="1"/>
          </p:nvPr>
        </p:nvSpPr>
        <p:spPr>
          <a:xfrm flipH="1">
            <a:off x="2125113" y="2088175"/>
            <a:ext cx="22182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000"/>
              <a:buNone/>
              <a:defRPr/>
            </a:lvl1pPr>
            <a:lvl2pPr lvl="1" algn="l">
              <a:lnSpc>
                <a:spcPct val="100000"/>
              </a:lnSpc>
              <a:spcBef>
                <a:spcPts val="0"/>
              </a:spcBef>
              <a:spcAft>
                <a:spcPts val="0"/>
              </a:spcAft>
              <a:buClr>
                <a:srgbClr val="FFFFFF"/>
              </a:buClr>
              <a:buSzPts val="1000"/>
              <a:buNone/>
              <a:defRPr sz="1000">
                <a:solidFill>
                  <a:srgbClr val="FFFFFF"/>
                </a:solidFill>
              </a:defRPr>
            </a:lvl2pPr>
            <a:lvl3pPr lvl="2" algn="l">
              <a:lnSpc>
                <a:spcPct val="100000"/>
              </a:lnSpc>
              <a:spcBef>
                <a:spcPts val="0"/>
              </a:spcBef>
              <a:spcAft>
                <a:spcPts val="0"/>
              </a:spcAft>
              <a:buClr>
                <a:srgbClr val="FFFFFF"/>
              </a:buClr>
              <a:buSzPts val="1000"/>
              <a:buNone/>
              <a:defRPr sz="1000">
                <a:solidFill>
                  <a:srgbClr val="FFFFFF"/>
                </a:solidFill>
              </a:defRPr>
            </a:lvl3pPr>
            <a:lvl4pPr lvl="3" algn="l">
              <a:lnSpc>
                <a:spcPct val="100000"/>
              </a:lnSpc>
              <a:spcBef>
                <a:spcPts val="0"/>
              </a:spcBef>
              <a:spcAft>
                <a:spcPts val="0"/>
              </a:spcAft>
              <a:buClr>
                <a:srgbClr val="FFFFFF"/>
              </a:buClr>
              <a:buSzPts val="1000"/>
              <a:buNone/>
              <a:defRPr sz="1000">
                <a:solidFill>
                  <a:srgbClr val="FFFFFF"/>
                </a:solidFill>
              </a:defRPr>
            </a:lvl4pPr>
            <a:lvl5pPr lvl="4" algn="l">
              <a:lnSpc>
                <a:spcPct val="100000"/>
              </a:lnSpc>
              <a:spcBef>
                <a:spcPts val="0"/>
              </a:spcBef>
              <a:spcAft>
                <a:spcPts val="0"/>
              </a:spcAft>
              <a:buClr>
                <a:srgbClr val="FFFFFF"/>
              </a:buClr>
              <a:buSzPts val="1000"/>
              <a:buNone/>
              <a:defRPr sz="1000">
                <a:solidFill>
                  <a:srgbClr val="FFFFFF"/>
                </a:solidFill>
              </a:defRPr>
            </a:lvl5pPr>
            <a:lvl6pPr lvl="5" algn="l">
              <a:lnSpc>
                <a:spcPct val="100000"/>
              </a:lnSpc>
              <a:spcBef>
                <a:spcPts val="0"/>
              </a:spcBef>
              <a:spcAft>
                <a:spcPts val="0"/>
              </a:spcAft>
              <a:buClr>
                <a:srgbClr val="FFFFFF"/>
              </a:buClr>
              <a:buSzPts val="1000"/>
              <a:buNone/>
              <a:defRPr sz="1000">
                <a:solidFill>
                  <a:srgbClr val="FFFFFF"/>
                </a:solidFill>
              </a:defRPr>
            </a:lvl6pPr>
            <a:lvl7pPr lvl="6" algn="l">
              <a:lnSpc>
                <a:spcPct val="100000"/>
              </a:lnSpc>
              <a:spcBef>
                <a:spcPts val="0"/>
              </a:spcBef>
              <a:spcAft>
                <a:spcPts val="0"/>
              </a:spcAft>
              <a:buClr>
                <a:srgbClr val="FFFFFF"/>
              </a:buClr>
              <a:buSzPts val="1000"/>
              <a:buNone/>
              <a:defRPr sz="1000">
                <a:solidFill>
                  <a:srgbClr val="FFFFFF"/>
                </a:solidFill>
              </a:defRPr>
            </a:lvl7pPr>
            <a:lvl8pPr lvl="7" algn="l">
              <a:lnSpc>
                <a:spcPct val="100000"/>
              </a:lnSpc>
              <a:spcBef>
                <a:spcPts val="0"/>
              </a:spcBef>
              <a:spcAft>
                <a:spcPts val="0"/>
              </a:spcAft>
              <a:buClr>
                <a:srgbClr val="FFFFFF"/>
              </a:buClr>
              <a:buSzPts val="1000"/>
              <a:buNone/>
              <a:defRPr sz="1000">
                <a:solidFill>
                  <a:srgbClr val="FFFFFF"/>
                </a:solidFill>
              </a:defRPr>
            </a:lvl8pPr>
            <a:lvl9pPr lvl="8" algn="l">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715" name="Google Shape;715;p15"/>
          <p:cNvSpPr txBox="1">
            <a:spLocks noGrp="1"/>
          </p:cNvSpPr>
          <p:nvPr>
            <p:ph type="ctrTitle" idx="3"/>
          </p:nvPr>
        </p:nvSpPr>
        <p:spPr>
          <a:xfrm flipH="1">
            <a:off x="5715402" y="1891450"/>
            <a:ext cx="2218200" cy="339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FFFFFF"/>
              </a:buClr>
              <a:buSzPts val="1400"/>
              <a:buNone/>
              <a:defRPr sz="2000"/>
            </a:lvl1pPr>
            <a:lvl2pPr lvl="1"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716" name="Google Shape;716;p15"/>
          <p:cNvSpPr txBox="1">
            <a:spLocks noGrp="1"/>
          </p:cNvSpPr>
          <p:nvPr>
            <p:ph type="subTitle" idx="4"/>
          </p:nvPr>
        </p:nvSpPr>
        <p:spPr>
          <a:xfrm flipH="1">
            <a:off x="5715388" y="2088175"/>
            <a:ext cx="22182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000"/>
              <a:buNone/>
              <a:defRPr/>
            </a:lvl1pPr>
            <a:lvl2pPr lvl="1" algn="l">
              <a:lnSpc>
                <a:spcPct val="100000"/>
              </a:lnSpc>
              <a:spcBef>
                <a:spcPts val="0"/>
              </a:spcBef>
              <a:spcAft>
                <a:spcPts val="0"/>
              </a:spcAft>
              <a:buClr>
                <a:srgbClr val="FFFFFF"/>
              </a:buClr>
              <a:buSzPts val="1000"/>
              <a:buNone/>
              <a:defRPr sz="1000">
                <a:solidFill>
                  <a:srgbClr val="FFFFFF"/>
                </a:solidFill>
              </a:defRPr>
            </a:lvl2pPr>
            <a:lvl3pPr lvl="2" algn="l">
              <a:lnSpc>
                <a:spcPct val="100000"/>
              </a:lnSpc>
              <a:spcBef>
                <a:spcPts val="0"/>
              </a:spcBef>
              <a:spcAft>
                <a:spcPts val="0"/>
              </a:spcAft>
              <a:buClr>
                <a:srgbClr val="FFFFFF"/>
              </a:buClr>
              <a:buSzPts val="1000"/>
              <a:buNone/>
              <a:defRPr sz="1000">
                <a:solidFill>
                  <a:srgbClr val="FFFFFF"/>
                </a:solidFill>
              </a:defRPr>
            </a:lvl3pPr>
            <a:lvl4pPr lvl="3" algn="l">
              <a:lnSpc>
                <a:spcPct val="100000"/>
              </a:lnSpc>
              <a:spcBef>
                <a:spcPts val="0"/>
              </a:spcBef>
              <a:spcAft>
                <a:spcPts val="0"/>
              </a:spcAft>
              <a:buClr>
                <a:srgbClr val="FFFFFF"/>
              </a:buClr>
              <a:buSzPts val="1000"/>
              <a:buNone/>
              <a:defRPr sz="1000">
                <a:solidFill>
                  <a:srgbClr val="FFFFFF"/>
                </a:solidFill>
              </a:defRPr>
            </a:lvl4pPr>
            <a:lvl5pPr lvl="4" algn="l">
              <a:lnSpc>
                <a:spcPct val="100000"/>
              </a:lnSpc>
              <a:spcBef>
                <a:spcPts val="0"/>
              </a:spcBef>
              <a:spcAft>
                <a:spcPts val="0"/>
              </a:spcAft>
              <a:buClr>
                <a:srgbClr val="FFFFFF"/>
              </a:buClr>
              <a:buSzPts val="1000"/>
              <a:buNone/>
              <a:defRPr sz="1000">
                <a:solidFill>
                  <a:srgbClr val="FFFFFF"/>
                </a:solidFill>
              </a:defRPr>
            </a:lvl5pPr>
            <a:lvl6pPr lvl="5" algn="l">
              <a:lnSpc>
                <a:spcPct val="100000"/>
              </a:lnSpc>
              <a:spcBef>
                <a:spcPts val="0"/>
              </a:spcBef>
              <a:spcAft>
                <a:spcPts val="0"/>
              </a:spcAft>
              <a:buClr>
                <a:srgbClr val="FFFFFF"/>
              </a:buClr>
              <a:buSzPts val="1000"/>
              <a:buNone/>
              <a:defRPr sz="1000">
                <a:solidFill>
                  <a:srgbClr val="FFFFFF"/>
                </a:solidFill>
              </a:defRPr>
            </a:lvl6pPr>
            <a:lvl7pPr lvl="6" algn="l">
              <a:lnSpc>
                <a:spcPct val="100000"/>
              </a:lnSpc>
              <a:spcBef>
                <a:spcPts val="0"/>
              </a:spcBef>
              <a:spcAft>
                <a:spcPts val="0"/>
              </a:spcAft>
              <a:buClr>
                <a:srgbClr val="FFFFFF"/>
              </a:buClr>
              <a:buSzPts val="1000"/>
              <a:buNone/>
              <a:defRPr sz="1000">
                <a:solidFill>
                  <a:srgbClr val="FFFFFF"/>
                </a:solidFill>
              </a:defRPr>
            </a:lvl7pPr>
            <a:lvl8pPr lvl="7" algn="l">
              <a:lnSpc>
                <a:spcPct val="100000"/>
              </a:lnSpc>
              <a:spcBef>
                <a:spcPts val="0"/>
              </a:spcBef>
              <a:spcAft>
                <a:spcPts val="0"/>
              </a:spcAft>
              <a:buClr>
                <a:srgbClr val="FFFFFF"/>
              </a:buClr>
              <a:buSzPts val="1000"/>
              <a:buNone/>
              <a:defRPr sz="1000">
                <a:solidFill>
                  <a:srgbClr val="FFFFFF"/>
                </a:solidFill>
              </a:defRPr>
            </a:lvl8pPr>
            <a:lvl9pPr lvl="8" algn="l">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717" name="Google Shape;717;p15"/>
          <p:cNvSpPr txBox="1">
            <a:spLocks noGrp="1"/>
          </p:cNvSpPr>
          <p:nvPr>
            <p:ph type="ctrTitle" idx="5"/>
          </p:nvPr>
        </p:nvSpPr>
        <p:spPr>
          <a:xfrm flipH="1">
            <a:off x="2125075" y="3197625"/>
            <a:ext cx="2218200" cy="339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FFFFFF"/>
              </a:buClr>
              <a:buSzPts val="1400"/>
              <a:buNone/>
              <a:defRPr sz="2000"/>
            </a:lvl1pPr>
            <a:lvl2pPr lvl="1"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718" name="Google Shape;718;p15"/>
          <p:cNvSpPr txBox="1">
            <a:spLocks noGrp="1"/>
          </p:cNvSpPr>
          <p:nvPr>
            <p:ph type="subTitle" idx="6"/>
          </p:nvPr>
        </p:nvSpPr>
        <p:spPr>
          <a:xfrm flipH="1">
            <a:off x="2125088" y="3394350"/>
            <a:ext cx="22182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000"/>
              <a:buNone/>
              <a:defRPr/>
            </a:lvl1pPr>
            <a:lvl2pPr lvl="1" algn="l">
              <a:lnSpc>
                <a:spcPct val="100000"/>
              </a:lnSpc>
              <a:spcBef>
                <a:spcPts val="0"/>
              </a:spcBef>
              <a:spcAft>
                <a:spcPts val="0"/>
              </a:spcAft>
              <a:buClr>
                <a:srgbClr val="FFFFFF"/>
              </a:buClr>
              <a:buSzPts val="1000"/>
              <a:buNone/>
              <a:defRPr sz="1000">
                <a:solidFill>
                  <a:srgbClr val="FFFFFF"/>
                </a:solidFill>
              </a:defRPr>
            </a:lvl2pPr>
            <a:lvl3pPr lvl="2" algn="l">
              <a:lnSpc>
                <a:spcPct val="100000"/>
              </a:lnSpc>
              <a:spcBef>
                <a:spcPts val="0"/>
              </a:spcBef>
              <a:spcAft>
                <a:spcPts val="0"/>
              </a:spcAft>
              <a:buClr>
                <a:srgbClr val="FFFFFF"/>
              </a:buClr>
              <a:buSzPts val="1000"/>
              <a:buNone/>
              <a:defRPr sz="1000">
                <a:solidFill>
                  <a:srgbClr val="FFFFFF"/>
                </a:solidFill>
              </a:defRPr>
            </a:lvl3pPr>
            <a:lvl4pPr lvl="3" algn="l">
              <a:lnSpc>
                <a:spcPct val="100000"/>
              </a:lnSpc>
              <a:spcBef>
                <a:spcPts val="0"/>
              </a:spcBef>
              <a:spcAft>
                <a:spcPts val="0"/>
              </a:spcAft>
              <a:buClr>
                <a:srgbClr val="FFFFFF"/>
              </a:buClr>
              <a:buSzPts val="1000"/>
              <a:buNone/>
              <a:defRPr sz="1000">
                <a:solidFill>
                  <a:srgbClr val="FFFFFF"/>
                </a:solidFill>
              </a:defRPr>
            </a:lvl4pPr>
            <a:lvl5pPr lvl="4" algn="l">
              <a:lnSpc>
                <a:spcPct val="100000"/>
              </a:lnSpc>
              <a:spcBef>
                <a:spcPts val="0"/>
              </a:spcBef>
              <a:spcAft>
                <a:spcPts val="0"/>
              </a:spcAft>
              <a:buClr>
                <a:srgbClr val="FFFFFF"/>
              </a:buClr>
              <a:buSzPts val="1000"/>
              <a:buNone/>
              <a:defRPr sz="1000">
                <a:solidFill>
                  <a:srgbClr val="FFFFFF"/>
                </a:solidFill>
              </a:defRPr>
            </a:lvl5pPr>
            <a:lvl6pPr lvl="5" algn="l">
              <a:lnSpc>
                <a:spcPct val="100000"/>
              </a:lnSpc>
              <a:spcBef>
                <a:spcPts val="0"/>
              </a:spcBef>
              <a:spcAft>
                <a:spcPts val="0"/>
              </a:spcAft>
              <a:buClr>
                <a:srgbClr val="FFFFFF"/>
              </a:buClr>
              <a:buSzPts val="1000"/>
              <a:buNone/>
              <a:defRPr sz="1000">
                <a:solidFill>
                  <a:srgbClr val="FFFFFF"/>
                </a:solidFill>
              </a:defRPr>
            </a:lvl6pPr>
            <a:lvl7pPr lvl="6" algn="l">
              <a:lnSpc>
                <a:spcPct val="100000"/>
              </a:lnSpc>
              <a:spcBef>
                <a:spcPts val="0"/>
              </a:spcBef>
              <a:spcAft>
                <a:spcPts val="0"/>
              </a:spcAft>
              <a:buClr>
                <a:srgbClr val="FFFFFF"/>
              </a:buClr>
              <a:buSzPts val="1000"/>
              <a:buNone/>
              <a:defRPr sz="1000">
                <a:solidFill>
                  <a:srgbClr val="FFFFFF"/>
                </a:solidFill>
              </a:defRPr>
            </a:lvl7pPr>
            <a:lvl8pPr lvl="7" algn="l">
              <a:lnSpc>
                <a:spcPct val="100000"/>
              </a:lnSpc>
              <a:spcBef>
                <a:spcPts val="0"/>
              </a:spcBef>
              <a:spcAft>
                <a:spcPts val="0"/>
              </a:spcAft>
              <a:buClr>
                <a:srgbClr val="FFFFFF"/>
              </a:buClr>
              <a:buSzPts val="1000"/>
              <a:buNone/>
              <a:defRPr sz="1000">
                <a:solidFill>
                  <a:srgbClr val="FFFFFF"/>
                </a:solidFill>
              </a:defRPr>
            </a:lvl8pPr>
            <a:lvl9pPr lvl="8" algn="l">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719" name="Google Shape;719;p15"/>
          <p:cNvSpPr txBox="1">
            <a:spLocks noGrp="1"/>
          </p:cNvSpPr>
          <p:nvPr>
            <p:ph type="ctrTitle" idx="7"/>
          </p:nvPr>
        </p:nvSpPr>
        <p:spPr>
          <a:xfrm flipH="1">
            <a:off x="5715402" y="3197625"/>
            <a:ext cx="2218200" cy="339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FFFFFF"/>
              </a:buClr>
              <a:buSzPts val="1400"/>
              <a:buNone/>
              <a:defRPr sz="2000"/>
            </a:lvl1pPr>
            <a:lvl2pPr lvl="1"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720" name="Google Shape;720;p15"/>
          <p:cNvSpPr txBox="1">
            <a:spLocks noGrp="1"/>
          </p:cNvSpPr>
          <p:nvPr>
            <p:ph type="subTitle" idx="8"/>
          </p:nvPr>
        </p:nvSpPr>
        <p:spPr>
          <a:xfrm flipH="1">
            <a:off x="5715388" y="3394350"/>
            <a:ext cx="22182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000"/>
              <a:buNone/>
              <a:defRPr/>
            </a:lvl1pPr>
            <a:lvl2pPr lvl="1" algn="l">
              <a:lnSpc>
                <a:spcPct val="100000"/>
              </a:lnSpc>
              <a:spcBef>
                <a:spcPts val="0"/>
              </a:spcBef>
              <a:spcAft>
                <a:spcPts val="0"/>
              </a:spcAft>
              <a:buClr>
                <a:srgbClr val="FFFFFF"/>
              </a:buClr>
              <a:buSzPts val="1000"/>
              <a:buNone/>
              <a:defRPr sz="1000">
                <a:solidFill>
                  <a:srgbClr val="FFFFFF"/>
                </a:solidFill>
              </a:defRPr>
            </a:lvl2pPr>
            <a:lvl3pPr lvl="2" algn="l">
              <a:lnSpc>
                <a:spcPct val="100000"/>
              </a:lnSpc>
              <a:spcBef>
                <a:spcPts val="0"/>
              </a:spcBef>
              <a:spcAft>
                <a:spcPts val="0"/>
              </a:spcAft>
              <a:buClr>
                <a:srgbClr val="FFFFFF"/>
              </a:buClr>
              <a:buSzPts val="1000"/>
              <a:buNone/>
              <a:defRPr sz="1000">
                <a:solidFill>
                  <a:srgbClr val="FFFFFF"/>
                </a:solidFill>
              </a:defRPr>
            </a:lvl3pPr>
            <a:lvl4pPr lvl="3" algn="l">
              <a:lnSpc>
                <a:spcPct val="100000"/>
              </a:lnSpc>
              <a:spcBef>
                <a:spcPts val="0"/>
              </a:spcBef>
              <a:spcAft>
                <a:spcPts val="0"/>
              </a:spcAft>
              <a:buClr>
                <a:srgbClr val="FFFFFF"/>
              </a:buClr>
              <a:buSzPts val="1000"/>
              <a:buNone/>
              <a:defRPr sz="1000">
                <a:solidFill>
                  <a:srgbClr val="FFFFFF"/>
                </a:solidFill>
              </a:defRPr>
            </a:lvl4pPr>
            <a:lvl5pPr lvl="4" algn="l">
              <a:lnSpc>
                <a:spcPct val="100000"/>
              </a:lnSpc>
              <a:spcBef>
                <a:spcPts val="0"/>
              </a:spcBef>
              <a:spcAft>
                <a:spcPts val="0"/>
              </a:spcAft>
              <a:buClr>
                <a:srgbClr val="FFFFFF"/>
              </a:buClr>
              <a:buSzPts val="1000"/>
              <a:buNone/>
              <a:defRPr sz="1000">
                <a:solidFill>
                  <a:srgbClr val="FFFFFF"/>
                </a:solidFill>
              </a:defRPr>
            </a:lvl5pPr>
            <a:lvl6pPr lvl="5" algn="l">
              <a:lnSpc>
                <a:spcPct val="100000"/>
              </a:lnSpc>
              <a:spcBef>
                <a:spcPts val="0"/>
              </a:spcBef>
              <a:spcAft>
                <a:spcPts val="0"/>
              </a:spcAft>
              <a:buClr>
                <a:srgbClr val="FFFFFF"/>
              </a:buClr>
              <a:buSzPts val="1000"/>
              <a:buNone/>
              <a:defRPr sz="1000">
                <a:solidFill>
                  <a:srgbClr val="FFFFFF"/>
                </a:solidFill>
              </a:defRPr>
            </a:lvl6pPr>
            <a:lvl7pPr lvl="6" algn="l">
              <a:lnSpc>
                <a:spcPct val="100000"/>
              </a:lnSpc>
              <a:spcBef>
                <a:spcPts val="0"/>
              </a:spcBef>
              <a:spcAft>
                <a:spcPts val="0"/>
              </a:spcAft>
              <a:buClr>
                <a:srgbClr val="FFFFFF"/>
              </a:buClr>
              <a:buSzPts val="1000"/>
              <a:buNone/>
              <a:defRPr sz="1000">
                <a:solidFill>
                  <a:srgbClr val="FFFFFF"/>
                </a:solidFill>
              </a:defRPr>
            </a:lvl7pPr>
            <a:lvl8pPr lvl="7" algn="l">
              <a:lnSpc>
                <a:spcPct val="100000"/>
              </a:lnSpc>
              <a:spcBef>
                <a:spcPts val="0"/>
              </a:spcBef>
              <a:spcAft>
                <a:spcPts val="0"/>
              </a:spcAft>
              <a:buClr>
                <a:srgbClr val="FFFFFF"/>
              </a:buClr>
              <a:buSzPts val="1000"/>
              <a:buNone/>
              <a:defRPr sz="1000">
                <a:solidFill>
                  <a:srgbClr val="FFFFFF"/>
                </a:solidFill>
              </a:defRPr>
            </a:lvl8pPr>
            <a:lvl9pPr lvl="8" algn="l">
              <a:lnSpc>
                <a:spcPct val="100000"/>
              </a:lnSpc>
              <a:spcBef>
                <a:spcPts val="0"/>
              </a:spcBef>
              <a:spcAft>
                <a:spcPts val="0"/>
              </a:spcAft>
              <a:buClr>
                <a:srgbClr val="FFFFFF"/>
              </a:buClr>
              <a:buSzPts val="1000"/>
              <a:buNone/>
              <a:defRPr sz="10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1">
  <p:cSld name="BLANK_1_1_1_1_1">
    <p:spTree>
      <p:nvGrpSpPr>
        <p:cNvPr id="1" name="Shape 721"/>
        <p:cNvGrpSpPr/>
        <p:nvPr/>
      </p:nvGrpSpPr>
      <p:grpSpPr>
        <a:xfrm>
          <a:off x="0" y="0"/>
          <a:ext cx="0" cy="0"/>
          <a:chOff x="0" y="0"/>
          <a:chExt cx="0" cy="0"/>
        </a:xfrm>
      </p:grpSpPr>
      <p:grpSp>
        <p:nvGrpSpPr>
          <p:cNvPr id="722" name="Google Shape;722;p16"/>
          <p:cNvGrpSpPr/>
          <p:nvPr/>
        </p:nvGrpSpPr>
        <p:grpSpPr>
          <a:xfrm rot="7345743">
            <a:off x="-459239" y="3084354"/>
            <a:ext cx="2089413" cy="1792478"/>
            <a:chOff x="4770475" y="2910125"/>
            <a:chExt cx="548975" cy="470975"/>
          </a:xfrm>
        </p:grpSpPr>
        <p:sp>
          <p:nvSpPr>
            <p:cNvPr id="723" name="Google Shape;723;p16"/>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16"/>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16"/>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16"/>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16"/>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16"/>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9" name="Google Shape;729;p16"/>
          <p:cNvGrpSpPr/>
          <p:nvPr/>
        </p:nvGrpSpPr>
        <p:grpSpPr>
          <a:xfrm rot="2930595" flipH="1">
            <a:off x="-671733" y="1785438"/>
            <a:ext cx="1615560" cy="3019924"/>
            <a:chOff x="4530725" y="2880400"/>
            <a:chExt cx="418300" cy="781875"/>
          </a:xfrm>
        </p:grpSpPr>
        <p:sp>
          <p:nvSpPr>
            <p:cNvPr id="730" name="Google Shape;730;p16"/>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16"/>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16"/>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16"/>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16"/>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16"/>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16"/>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16"/>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16"/>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16"/>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16"/>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16"/>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16"/>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16"/>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16"/>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5" name="Google Shape;745;p16"/>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746" name="Google Shape;746;p16"/>
          <p:cNvSpPr/>
          <p:nvPr/>
        </p:nvSpPr>
        <p:spPr>
          <a:xfrm rot="-2004035">
            <a:off x="375620" y="660440"/>
            <a:ext cx="675217" cy="675217"/>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47" name="Google Shape;747;p16"/>
          <p:cNvGrpSpPr/>
          <p:nvPr/>
        </p:nvGrpSpPr>
        <p:grpSpPr>
          <a:xfrm flipH="1">
            <a:off x="8183439" y="3967051"/>
            <a:ext cx="494659" cy="420282"/>
            <a:chOff x="4021700" y="2078100"/>
            <a:chExt cx="294125" cy="249900"/>
          </a:xfrm>
        </p:grpSpPr>
        <p:sp>
          <p:nvSpPr>
            <p:cNvPr id="748" name="Google Shape;748;p16"/>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16"/>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0" name="Google Shape;750;p16"/>
          <p:cNvSpPr txBox="1">
            <a:spLocks noGrp="1"/>
          </p:cNvSpPr>
          <p:nvPr>
            <p:ph type="ctrTitle" idx="2"/>
          </p:nvPr>
        </p:nvSpPr>
        <p:spPr>
          <a:xfrm flipH="1">
            <a:off x="2182250" y="2090825"/>
            <a:ext cx="2218200" cy="339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1400"/>
              <a:buNone/>
              <a:defRPr sz="2000"/>
            </a:lvl1pPr>
            <a:lvl2pPr lvl="1"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751" name="Google Shape;751;p16"/>
          <p:cNvSpPr txBox="1">
            <a:spLocks noGrp="1"/>
          </p:cNvSpPr>
          <p:nvPr>
            <p:ph type="subTitle" idx="1"/>
          </p:nvPr>
        </p:nvSpPr>
        <p:spPr>
          <a:xfrm flipH="1">
            <a:off x="2182288" y="2382800"/>
            <a:ext cx="221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l">
              <a:lnSpc>
                <a:spcPct val="100000"/>
              </a:lnSpc>
              <a:spcBef>
                <a:spcPts val="0"/>
              </a:spcBef>
              <a:spcAft>
                <a:spcPts val="0"/>
              </a:spcAft>
              <a:buClr>
                <a:srgbClr val="FFFFFF"/>
              </a:buClr>
              <a:buSzPts val="1000"/>
              <a:buNone/>
              <a:defRPr sz="1000">
                <a:solidFill>
                  <a:srgbClr val="FFFFFF"/>
                </a:solidFill>
              </a:defRPr>
            </a:lvl2pPr>
            <a:lvl3pPr lvl="2" algn="l">
              <a:lnSpc>
                <a:spcPct val="100000"/>
              </a:lnSpc>
              <a:spcBef>
                <a:spcPts val="0"/>
              </a:spcBef>
              <a:spcAft>
                <a:spcPts val="0"/>
              </a:spcAft>
              <a:buClr>
                <a:srgbClr val="FFFFFF"/>
              </a:buClr>
              <a:buSzPts val="1000"/>
              <a:buNone/>
              <a:defRPr sz="1000">
                <a:solidFill>
                  <a:srgbClr val="FFFFFF"/>
                </a:solidFill>
              </a:defRPr>
            </a:lvl3pPr>
            <a:lvl4pPr lvl="3" algn="l">
              <a:lnSpc>
                <a:spcPct val="100000"/>
              </a:lnSpc>
              <a:spcBef>
                <a:spcPts val="0"/>
              </a:spcBef>
              <a:spcAft>
                <a:spcPts val="0"/>
              </a:spcAft>
              <a:buClr>
                <a:srgbClr val="FFFFFF"/>
              </a:buClr>
              <a:buSzPts val="1000"/>
              <a:buNone/>
              <a:defRPr sz="1000">
                <a:solidFill>
                  <a:srgbClr val="FFFFFF"/>
                </a:solidFill>
              </a:defRPr>
            </a:lvl4pPr>
            <a:lvl5pPr lvl="4" algn="l">
              <a:lnSpc>
                <a:spcPct val="100000"/>
              </a:lnSpc>
              <a:spcBef>
                <a:spcPts val="0"/>
              </a:spcBef>
              <a:spcAft>
                <a:spcPts val="0"/>
              </a:spcAft>
              <a:buClr>
                <a:srgbClr val="FFFFFF"/>
              </a:buClr>
              <a:buSzPts val="1000"/>
              <a:buNone/>
              <a:defRPr sz="1000">
                <a:solidFill>
                  <a:srgbClr val="FFFFFF"/>
                </a:solidFill>
              </a:defRPr>
            </a:lvl5pPr>
            <a:lvl6pPr lvl="5" algn="l">
              <a:lnSpc>
                <a:spcPct val="100000"/>
              </a:lnSpc>
              <a:spcBef>
                <a:spcPts val="0"/>
              </a:spcBef>
              <a:spcAft>
                <a:spcPts val="0"/>
              </a:spcAft>
              <a:buClr>
                <a:srgbClr val="FFFFFF"/>
              </a:buClr>
              <a:buSzPts val="1000"/>
              <a:buNone/>
              <a:defRPr sz="1000">
                <a:solidFill>
                  <a:srgbClr val="FFFFFF"/>
                </a:solidFill>
              </a:defRPr>
            </a:lvl6pPr>
            <a:lvl7pPr lvl="6" algn="l">
              <a:lnSpc>
                <a:spcPct val="100000"/>
              </a:lnSpc>
              <a:spcBef>
                <a:spcPts val="0"/>
              </a:spcBef>
              <a:spcAft>
                <a:spcPts val="0"/>
              </a:spcAft>
              <a:buClr>
                <a:srgbClr val="FFFFFF"/>
              </a:buClr>
              <a:buSzPts val="1000"/>
              <a:buNone/>
              <a:defRPr sz="1000">
                <a:solidFill>
                  <a:srgbClr val="FFFFFF"/>
                </a:solidFill>
              </a:defRPr>
            </a:lvl7pPr>
            <a:lvl8pPr lvl="7" algn="l">
              <a:lnSpc>
                <a:spcPct val="100000"/>
              </a:lnSpc>
              <a:spcBef>
                <a:spcPts val="0"/>
              </a:spcBef>
              <a:spcAft>
                <a:spcPts val="0"/>
              </a:spcAft>
              <a:buClr>
                <a:srgbClr val="FFFFFF"/>
              </a:buClr>
              <a:buSzPts val="1000"/>
              <a:buNone/>
              <a:defRPr sz="1000">
                <a:solidFill>
                  <a:srgbClr val="FFFFFF"/>
                </a:solidFill>
              </a:defRPr>
            </a:lvl8pPr>
            <a:lvl9pPr lvl="8" algn="l">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752" name="Google Shape;752;p16"/>
          <p:cNvSpPr txBox="1">
            <a:spLocks noGrp="1"/>
          </p:cNvSpPr>
          <p:nvPr>
            <p:ph type="ctrTitle" idx="3"/>
          </p:nvPr>
        </p:nvSpPr>
        <p:spPr>
          <a:xfrm flipH="1">
            <a:off x="4743540" y="2090825"/>
            <a:ext cx="2218200" cy="339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1400"/>
              <a:buNone/>
              <a:defRPr sz="2000"/>
            </a:lvl1pPr>
            <a:lvl2pPr lvl="1"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753" name="Google Shape;753;p16"/>
          <p:cNvSpPr txBox="1">
            <a:spLocks noGrp="1"/>
          </p:cNvSpPr>
          <p:nvPr>
            <p:ph type="subTitle" idx="4"/>
          </p:nvPr>
        </p:nvSpPr>
        <p:spPr>
          <a:xfrm flipH="1">
            <a:off x="4743525" y="2382800"/>
            <a:ext cx="221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l">
              <a:lnSpc>
                <a:spcPct val="100000"/>
              </a:lnSpc>
              <a:spcBef>
                <a:spcPts val="0"/>
              </a:spcBef>
              <a:spcAft>
                <a:spcPts val="0"/>
              </a:spcAft>
              <a:buClr>
                <a:srgbClr val="FFFFFF"/>
              </a:buClr>
              <a:buSzPts val="1000"/>
              <a:buNone/>
              <a:defRPr sz="1000">
                <a:solidFill>
                  <a:srgbClr val="FFFFFF"/>
                </a:solidFill>
              </a:defRPr>
            </a:lvl2pPr>
            <a:lvl3pPr lvl="2" algn="l">
              <a:lnSpc>
                <a:spcPct val="100000"/>
              </a:lnSpc>
              <a:spcBef>
                <a:spcPts val="0"/>
              </a:spcBef>
              <a:spcAft>
                <a:spcPts val="0"/>
              </a:spcAft>
              <a:buClr>
                <a:srgbClr val="FFFFFF"/>
              </a:buClr>
              <a:buSzPts val="1000"/>
              <a:buNone/>
              <a:defRPr sz="1000">
                <a:solidFill>
                  <a:srgbClr val="FFFFFF"/>
                </a:solidFill>
              </a:defRPr>
            </a:lvl3pPr>
            <a:lvl4pPr lvl="3" algn="l">
              <a:lnSpc>
                <a:spcPct val="100000"/>
              </a:lnSpc>
              <a:spcBef>
                <a:spcPts val="0"/>
              </a:spcBef>
              <a:spcAft>
                <a:spcPts val="0"/>
              </a:spcAft>
              <a:buClr>
                <a:srgbClr val="FFFFFF"/>
              </a:buClr>
              <a:buSzPts val="1000"/>
              <a:buNone/>
              <a:defRPr sz="1000">
                <a:solidFill>
                  <a:srgbClr val="FFFFFF"/>
                </a:solidFill>
              </a:defRPr>
            </a:lvl4pPr>
            <a:lvl5pPr lvl="4" algn="l">
              <a:lnSpc>
                <a:spcPct val="100000"/>
              </a:lnSpc>
              <a:spcBef>
                <a:spcPts val="0"/>
              </a:spcBef>
              <a:spcAft>
                <a:spcPts val="0"/>
              </a:spcAft>
              <a:buClr>
                <a:srgbClr val="FFFFFF"/>
              </a:buClr>
              <a:buSzPts val="1000"/>
              <a:buNone/>
              <a:defRPr sz="1000">
                <a:solidFill>
                  <a:srgbClr val="FFFFFF"/>
                </a:solidFill>
              </a:defRPr>
            </a:lvl5pPr>
            <a:lvl6pPr lvl="5" algn="l">
              <a:lnSpc>
                <a:spcPct val="100000"/>
              </a:lnSpc>
              <a:spcBef>
                <a:spcPts val="0"/>
              </a:spcBef>
              <a:spcAft>
                <a:spcPts val="0"/>
              </a:spcAft>
              <a:buClr>
                <a:srgbClr val="FFFFFF"/>
              </a:buClr>
              <a:buSzPts val="1000"/>
              <a:buNone/>
              <a:defRPr sz="1000">
                <a:solidFill>
                  <a:srgbClr val="FFFFFF"/>
                </a:solidFill>
              </a:defRPr>
            </a:lvl6pPr>
            <a:lvl7pPr lvl="6" algn="l">
              <a:lnSpc>
                <a:spcPct val="100000"/>
              </a:lnSpc>
              <a:spcBef>
                <a:spcPts val="0"/>
              </a:spcBef>
              <a:spcAft>
                <a:spcPts val="0"/>
              </a:spcAft>
              <a:buClr>
                <a:srgbClr val="FFFFFF"/>
              </a:buClr>
              <a:buSzPts val="1000"/>
              <a:buNone/>
              <a:defRPr sz="1000">
                <a:solidFill>
                  <a:srgbClr val="FFFFFF"/>
                </a:solidFill>
              </a:defRPr>
            </a:lvl7pPr>
            <a:lvl8pPr lvl="7" algn="l">
              <a:lnSpc>
                <a:spcPct val="100000"/>
              </a:lnSpc>
              <a:spcBef>
                <a:spcPts val="0"/>
              </a:spcBef>
              <a:spcAft>
                <a:spcPts val="0"/>
              </a:spcAft>
              <a:buClr>
                <a:srgbClr val="FFFFFF"/>
              </a:buClr>
              <a:buSzPts val="1000"/>
              <a:buNone/>
              <a:defRPr sz="1000">
                <a:solidFill>
                  <a:srgbClr val="FFFFFF"/>
                </a:solidFill>
              </a:defRPr>
            </a:lvl8pPr>
            <a:lvl9pPr lvl="8" algn="l">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754" name="Google Shape;754;p16"/>
          <p:cNvSpPr txBox="1">
            <a:spLocks noGrp="1"/>
          </p:cNvSpPr>
          <p:nvPr>
            <p:ph type="ctrTitle" idx="5"/>
          </p:nvPr>
        </p:nvSpPr>
        <p:spPr>
          <a:xfrm flipH="1">
            <a:off x="2182250" y="3743900"/>
            <a:ext cx="2218200" cy="339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1400"/>
              <a:buNone/>
              <a:defRPr sz="2000"/>
            </a:lvl1pPr>
            <a:lvl2pPr lvl="1"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755" name="Google Shape;755;p16"/>
          <p:cNvSpPr txBox="1">
            <a:spLocks noGrp="1"/>
          </p:cNvSpPr>
          <p:nvPr>
            <p:ph type="subTitle" idx="6"/>
          </p:nvPr>
        </p:nvSpPr>
        <p:spPr>
          <a:xfrm flipH="1">
            <a:off x="2182263" y="4035875"/>
            <a:ext cx="221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l">
              <a:lnSpc>
                <a:spcPct val="100000"/>
              </a:lnSpc>
              <a:spcBef>
                <a:spcPts val="0"/>
              </a:spcBef>
              <a:spcAft>
                <a:spcPts val="0"/>
              </a:spcAft>
              <a:buClr>
                <a:srgbClr val="FFFFFF"/>
              </a:buClr>
              <a:buSzPts val="1000"/>
              <a:buNone/>
              <a:defRPr sz="1000">
                <a:solidFill>
                  <a:srgbClr val="FFFFFF"/>
                </a:solidFill>
              </a:defRPr>
            </a:lvl2pPr>
            <a:lvl3pPr lvl="2" algn="l">
              <a:lnSpc>
                <a:spcPct val="100000"/>
              </a:lnSpc>
              <a:spcBef>
                <a:spcPts val="0"/>
              </a:spcBef>
              <a:spcAft>
                <a:spcPts val="0"/>
              </a:spcAft>
              <a:buClr>
                <a:srgbClr val="FFFFFF"/>
              </a:buClr>
              <a:buSzPts val="1000"/>
              <a:buNone/>
              <a:defRPr sz="1000">
                <a:solidFill>
                  <a:srgbClr val="FFFFFF"/>
                </a:solidFill>
              </a:defRPr>
            </a:lvl3pPr>
            <a:lvl4pPr lvl="3" algn="l">
              <a:lnSpc>
                <a:spcPct val="100000"/>
              </a:lnSpc>
              <a:spcBef>
                <a:spcPts val="0"/>
              </a:spcBef>
              <a:spcAft>
                <a:spcPts val="0"/>
              </a:spcAft>
              <a:buClr>
                <a:srgbClr val="FFFFFF"/>
              </a:buClr>
              <a:buSzPts val="1000"/>
              <a:buNone/>
              <a:defRPr sz="1000">
                <a:solidFill>
                  <a:srgbClr val="FFFFFF"/>
                </a:solidFill>
              </a:defRPr>
            </a:lvl4pPr>
            <a:lvl5pPr lvl="4" algn="l">
              <a:lnSpc>
                <a:spcPct val="100000"/>
              </a:lnSpc>
              <a:spcBef>
                <a:spcPts val="0"/>
              </a:spcBef>
              <a:spcAft>
                <a:spcPts val="0"/>
              </a:spcAft>
              <a:buClr>
                <a:srgbClr val="FFFFFF"/>
              </a:buClr>
              <a:buSzPts val="1000"/>
              <a:buNone/>
              <a:defRPr sz="1000">
                <a:solidFill>
                  <a:srgbClr val="FFFFFF"/>
                </a:solidFill>
              </a:defRPr>
            </a:lvl5pPr>
            <a:lvl6pPr lvl="5" algn="l">
              <a:lnSpc>
                <a:spcPct val="100000"/>
              </a:lnSpc>
              <a:spcBef>
                <a:spcPts val="0"/>
              </a:spcBef>
              <a:spcAft>
                <a:spcPts val="0"/>
              </a:spcAft>
              <a:buClr>
                <a:srgbClr val="FFFFFF"/>
              </a:buClr>
              <a:buSzPts val="1000"/>
              <a:buNone/>
              <a:defRPr sz="1000">
                <a:solidFill>
                  <a:srgbClr val="FFFFFF"/>
                </a:solidFill>
              </a:defRPr>
            </a:lvl6pPr>
            <a:lvl7pPr lvl="6" algn="l">
              <a:lnSpc>
                <a:spcPct val="100000"/>
              </a:lnSpc>
              <a:spcBef>
                <a:spcPts val="0"/>
              </a:spcBef>
              <a:spcAft>
                <a:spcPts val="0"/>
              </a:spcAft>
              <a:buClr>
                <a:srgbClr val="FFFFFF"/>
              </a:buClr>
              <a:buSzPts val="1000"/>
              <a:buNone/>
              <a:defRPr sz="1000">
                <a:solidFill>
                  <a:srgbClr val="FFFFFF"/>
                </a:solidFill>
              </a:defRPr>
            </a:lvl7pPr>
            <a:lvl8pPr lvl="7" algn="l">
              <a:lnSpc>
                <a:spcPct val="100000"/>
              </a:lnSpc>
              <a:spcBef>
                <a:spcPts val="0"/>
              </a:spcBef>
              <a:spcAft>
                <a:spcPts val="0"/>
              </a:spcAft>
              <a:buClr>
                <a:srgbClr val="FFFFFF"/>
              </a:buClr>
              <a:buSzPts val="1000"/>
              <a:buNone/>
              <a:defRPr sz="1000">
                <a:solidFill>
                  <a:srgbClr val="FFFFFF"/>
                </a:solidFill>
              </a:defRPr>
            </a:lvl8pPr>
            <a:lvl9pPr lvl="8" algn="l">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756" name="Google Shape;756;p16"/>
          <p:cNvSpPr txBox="1">
            <a:spLocks noGrp="1"/>
          </p:cNvSpPr>
          <p:nvPr>
            <p:ph type="ctrTitle" idx="7"/>
          </p:nvPr>
        </p:nvSpPr>
        <p:spPr>
          <a:xfrm flipH="1">
            <a:off x="4743527" y="3743900"/>
            <a:ext cx="2218200" cy="339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1400"/>
              <a:buNone/>
              <a:defRPr sz="2000"/>
            </a:lvl1pPr>
            <a:lvl2pPr lvl="1"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l">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757" name="Google Shape;757;p16"/>
          <p:cNvSpPr txBox="1">
            <a:spLocks noGrp="1"/>
          </p:cNvSpPr>
          <p:nvPr>
            <p:ph type="subTitle" idx="8"/>
          </p:nvPr>
        </p:nvSpPr>
        <p:spPr>
          <a:xfrm flipH="1">
            <a:off x="4743513" y="4035875"/>
            <a:ext cx="221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l">
              <a:lnSpc>
                <a:spcPct val="100000"/>
              </a:lnSpc>
              <a:spcBef>
                <a:spcPts val="0"/>
              </a:spcBef>
              <a:spcAft>
                <a:spcPts val="0"/>
              </a:spcAft>
              <a:buClr>
                <a:srgbClr val="FFFFFF"/>
              </a:buClr>
              <a:buSzPts val="1000"/>
              <a:buNone/>
              <a:defRPr sz="1000">
                <a:solidFill>
                  <a:srgbClr val="FFFFFF"/>
                </a:solidFill>
              </a:defRPr>
            </a:lvl2pPr>
            <a:lvl3pPr lvl="2" algn="l">
              <a:lnSpc>
                <a:spcPct val="100000"/>
              </a:lnSpc>
              <a:spcBef>
                <a:spcPts val="0"/>
              </a:spcBef>
              <a:spcAft>
                <a:spcPts val="0"/>
              </a:spcAft>
              <a:buClr>
                <a:srgbClr val="FFFFFF"/>
              </a:buClr>
              <a:buSzPts val="1000"/>
              <a:buNone/>
              <a:defRPr sz="1000">
                <a:solidFill>
                  <a:srgbClr val="FFFFFF"/>
                </a:solidFill>
              </a:defRPr>
            </a:lvl3pPr>
            <a:lvl4pPr lvl="3" algn="l">
              <a:lnSpc>
                <a:spcPct val="100000"/>
              </a:lnSpc>
              <a:spcBef>
                <a:spcPts val="0"/>
              </a:spcBef>
              <a:spcAft>
                <a:spcPts val="0"/>
              </a:spcAft>
              <a:buClr>
                <a:srgbClr val="FFFFFF"/>
              </a:buClr>
              <a:buSzPts val="1000"/>
              <a:buNone/>
              <a:defRPr sz="1000">
                <a:solidFill>
                  <a:srgbClr val="FFFFFF"/>
                </a:solidFill>
              </a:defRPr>
            </a:lvl4pPr>
            <a:lvl5pPr lvl="4" algn="l">
              <a:lnSpc>
                <a:spcPct val="100000"/>
              </a:lnSpc>
              <a:spcBef>
                <a:spcPts val="0"/>
              </a:spcBef>
              <a:spcAft>
                <a:spcPts val="0"/>
              </a:spcAft>
              <a:buClr>
                <a:srgbClr val="FFFFFF"/>
              </a:buClr>
              <a:buSzPts val="1000"/>
              <a:buNone/>
              <a:defRPr sz="1000">
                <a:solidFill>
                  <a:srgbClr val="FFFFFF"/>
                </a:solidFill>
              </a:defRPr>
            </a:lvl5pPr>
            <a:lvl6pPr lvl="5" algn="l">
              <a:lnSpc>
                <a:spcPct val="100000"/>
              </a:lnSpc>
              <a:spcBef>
                <a:spcPts val="0"/>
              </a:spcBef>
              <a:spcAft>
                <a:spcPts val="0"/>
              </a:spcAft>
              <a:buClr>
                <a:srgbClr val="FFFFFF"/>
              </a:buClr>
              <a:buSzPts val="1000"/>
              <a:buNone/>
              <a:defRPr sz="1000">
                <a:solidFill>
                  <a:srgbClr val="FFFFFF"/>
                </a:solidFill>
              </a:defRPr>
            </a:lvl6pPr>
            <a:lvl7pPr lvl="6" algn="l">
              <a:lnSpc>
                <a:spcPct val="100000"/>
              </a:lnSpc>
              <a:spcBef>
                <a:spcPts val="0"/>
              </a:spcBef>
              <a:spcAft>
                <a:spcPts val="0"/>
              </a:spcAft>
              <a:buClr>
                <a:srgbClr val="FFFFFF"/>
              </a:buClr>
              <a:buSzPts val="1000"/>
              <a:buNone/>
              <a:defRPr sz="1000">
                <a:solidFill>
                  <a:srgbClr val="FFFFFF"/>
                </a:solidFill>
              </a:defRPr>
            </a:lvl7pPr>
            <a:lvl8pPr lvl="7" algn="l">
              <a:lnSpc>
                <a:spcPct val="100000"/>
              </a:lnSpc>
              <a:spcBef>
                <a:spcPts val="0"/>
              </a:spcBef>
              <a:spcAft>
                <a:spcPts val="0"/>
              </a:spcAft>
              <a:buClr>
                <a:srgbClr val="FFFFFF"/>
              </a:buClr>
              <a:buSzPts val="1000"/>
              <a:buNone/>
              <a:defRPr sz="1000">
                <a:solidFill>
                  <a:srgbClr val="FFFFFF"/>
                </a:solidFill>
              </a:defRPr>
            </a:lvl8pPr>
            <a:lvl9pPr lvl="8" algn="l">
              <a:lnSpc>
                <a:spcPct val="100000"/>
              </a:lnSpc>
              <a:spcBef>
                <a:spcPts val="0"/>
              </a:spcBef>
              <a:spcAft>
                <a:spcPts val="0"/>
              </a:spcAft>
              <a:buClr>
                <a:srgbClr val="FFFFFF"/>
              </a:buClr>
              <a:buSzPts val="1000"/>
              <a:buNone/>
              <a:defRPr sz="1000">
                <a:solidFill>
                  <a:srgbClr val="FFFFFF"/>
                </a:solidFill>
              </a:defRPr>
            </a:lvl9pPr>
          </a:lstStyle>
          <a:p>
            <a:endParaRPr/>
          </a:p>
        </p:txBody>
      </p:sp>
      <p:grpSp>
        <p:nvGrpSpPr>
          <p:cNvPr id="758" name="Google Shape;758;p16"/>
          <p:cNvGrpSpPr/>
          <p:nvPr/>
        </p:nvGrpSpPr>
        <p:grpSpPr>
          <a:xfrm rot="-3454257">
            <a:off x="7626411" y="170882"/>
            <a:ext cx="2089413" cy="1792478"/>
            <a:chOff x="4770475" y="2910125"/>
            <a:chExt cx="548975" cy="470975"/>
          </a:xfrm>
        </p:grpSpPr>
        <p:sp>
          <p:nvSpPr>
            <p:cNvPr id="759" name="Google Shape;759;p16"/>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16"/>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16"/>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16"/>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 name="Google Shape;763;p16"/>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16"/>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5" name="Google Shape;765;p16"/>
          <p:cNvGrpSpPr/>
          <p:nvPr/>
        </p:nvGrpSpPr>
        <p:grpSpPr>
          <a:xfrm rot="-7869405" flipH="1">
            <a:off x="8312758" y="242353"/>
            <a:ext cx="1615560" cy="3019924"/>
            <a:chOff x="4530725" y="2880400"/>
            <a:chExt cx="418300" cy="781875"/>
          </a:xfrm>
        </p:grpSpPr>
        <p:sp>
          <p:nvSpPr>
            <p:cNvPr id="766" name="Google Shape;766;p16"/>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16"/>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16"/>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16"/>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16"/>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16"/>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16"/>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16"/>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16"/>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16"/>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16"/>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16"/>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16"/>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16"/>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16"/>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781"/>
        <p:cNvGrpSpPr/>
        <p:nvPr/>
      </p:nvGrpSpPr>
      <p:grpSpPr>
        <a:xfrm>
          <a:off x="0" y="0"/>
          <a:ext cx="0" cy="0"/>
          <a:chOff x="0" y="0"/>
          <a:chExt cx="0" cy="0"/>
        </a:xfrm>
      </p:grpSpPr>
      <p:grpSp>
        <p:nvGrpSpPr>
          <p:cNvPr id="782" name="Google Shape;782;p17"/>
          <p:cNvGrpSpPr/>
          <p:nvPr/>
        </p:nvGrpSpPr>
        <p:grpSpPr>
          <a:xfrm rot="5748508" flipH="1">
            <a:off x="-960072" y="-1000424"/>
            <a:ext cx="1764077" cy="3297590"/>
            <a:chOff x="4530725" y="2880400"/>
            <a:chExt cx="418300" cy="781875"/>
          </a:xfrm>
        </p:grpSpPr>
        <p:sp>
          <p:nvSpPr>
            <p:cNvPr id="783" name="Google Shape;783;p17"/>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17"/>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17"/>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17"/>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17"/>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17"/>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17"/>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17"/>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17"/>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17"/>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17"/>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17"/>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17"/>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17"/>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17"/>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8" name="Google Shape;798;p17"/>
          <p:cNvGrpSpPr/>
          <p:nvPr/>
        </p:nvGrpSpPr>
        <p:grpSpPr>
          <a:xfrm rot="-4151544" flipH="1">
            <a:off x="8243260" y="3092486"/>
            <a:ext cx="1764078" cy="3297614"/>
            <a:chOff x="4530725" y="2880400"/>
            <a:chExt cx="418300" cy="781875"/>
          </a:xfrm>
        </p:grpSpPr>
        <p:sp>
          <p:nvSpPr>
            <p:cNvPr id="799" name="Google Shape;799;p17"/>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17"/>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 name="Google Shape;801;p17"/>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17"/>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17"/>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17"/>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17"/>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17"/>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17"/>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17"/>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17"/>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17"/>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17"/>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17"/>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17"/>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4" name="Google Shape;814;p17"/>
          <p:cNvGrpSpPr/>
          <p:nvPr/>
        </p:nvGrpSpPr>
        <p:grpSpPr>
          <a:xfrm rot="-2941995">
            <a:off x="7740406" y="-501511"/>
            <a:ext cx="2281573" cy="1957365"/>
            <a:chOff x="4770475" y="2910125"/>
            <a:chExt cx="548975" cy="470975"/>
          </a:xfrm>
        </p:grpSpPr>
        <p:sp>
          <p:nvSpPr>
            <p:cNvPr id="815" name="Google Shape;815;p17"/>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17"/>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17"/>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17"/>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17"/>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17"/>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1" name="Google Shape;821;p17"/>
          <p:cNvGrpSpPr/>
          <p:nvPr/>
        </p:nvGrpSpPr>
        <p:grpSpPr>
          <a:xfrm rot="7071815">
            <a:off x="-770512" y="3612577"/>
            <a:ext cx="2281562" cy="1957349"/>
            <a:chOff x="4770475" y="2910125"/>
            <a:chExt cx="548975" cy="470975"/>
          </a:xfrm>
        </p:grpSpPr>
        <p:sp>
          <p:nvSpPr>
            <p:cNvPr id="822" name="Google Shape;822;p17"/>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17"/>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17"/>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17"/>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17"/>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17"/>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28" name="Google Shape;828;p17"/>
          <p:cNvSpPr txBox="1">
            <a:spLocks noGrp="1"/>
          </p:cNvSpPr>
          <p:nvPr>
            <p:ph type="subTitle" idx="1"/>
          </p:nvPr>
        </p:nvSpPr>
        <p:spPr>
          <a:xfrm>
            <a:off x="713238" y="2989200"/>
            <a:ext cx="2512800" cy="76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829" name="Google Shape;829;p17"/>
          <p:cNvSpPr txBox="1">
            <a:spLocks noGrp="1"/>
          </p:cNvSpPr>
          <p:nvPr>
            <p:ph type="subTitle" idx="2"/>
          </p:nvPr>
        </p:nvSpPr>
        <p:spPr>
          <a:xfrm>
            <a:off x="3315600" y="2989200"/>
            <a:ext cx="2512800" cy="76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830" name="Google Shape;830;p17"/>
          <p:cNvSpPr txBox="1">
            <a:spLocks noGrp="1"/>
          </p:cNvSpPr>
          <p:nvPr>
            <p:ph type="subTitle" idx="3"/>
          </p:nvPr>
        </p:nvSpPr>
        <p:spPr>
          <a:xfrm>
            <a:off x="5917962" y="2997600"/>
            <a:ext cx="2512800" cy="75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831" name="Google Shape;831;p17"/>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832" name="Google Shape;832;p17"/>
          <p:cNvSpPr/>
          <p:nvPr/>
        </p:nvSpPr>
        <p:spPr>
          <a:xfrm rot="-2004035">
            <a:off x="1690070" y="4255865"/>
            <a:ext cx="675217" cy="675217"/>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33" name="Google Shape;833;p17"/>
          <p:cNvGrpSpPr/>
          <p:nvPr/>
        </p:nvGrpSpPr>
        <p:grpSpPr>
          <a:xfrm flipH="1">
            <a:off x="8183439" y="1196076"/>
            <a:ext cx="494659" cy="420282"/>
            <a:chOff x="4021700" y="2078100"/>
            <a:chExt cx="294125" cy="249900"/>
          </a:xfrm>
        </p:grpSpPr>
        <p:sp>
          <p:nvSpPr>
            <p:cNvPr id="834" name="Google Shape;834;p17"/>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17"/>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36" name="Google Shape;836;p17"/>
          <p:cNvSpPr txBox="1">
            <a:spLocks noGrp="1"/>
          </p:cNvSpPr>
          <p:nvPr>
            <p:ph type="ctrTitle" idx="4"/>
          </p:nvPr>
        </p:nvSpPr>
        <p:spPr>
          <a:xfrm flipH="1">
            <a:off x="713238" y="2667000"/>
            <a:ext cx="2512800" cy="408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837" name="Google Shape;837;p17"/>
          <p:cNvSpPr txBox="1">
            <a:spLocks noGrp="1"/>
          </p:cNvSpPr>
          <p:nvPr>
            <p:ph type="ctrTitle" idx="5"/>
          </p:nvPr>
        </p:nvSpPr>
        <p:spPr>
          <a:xfrm flipH="1">
            <a:off x="3315600" y="2667000"/>
            <a:ext cx="2512800" cy="408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838" name="Google Shape;838;p17"/>
          <p:cNvSpPr txBox="1">
            <a:spLocks noGrp="1"/>
          </p:cNvSpPr>
          <p:nvPr>
            <p:ph type="ctrTitle" idx="6"/>
          </p:nvPr>
        </p:nvSpPr>
        <p:spPr>
          <a:xfrm flipH="1">
            <a:off x="5917962" y="2667000"/>
            <a:ext cx="2512800" cy="408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39"/>
        <p:cNvGrpSpPr/>
        <p:nvPr/>
      </p:nvGrpSpPr>
      <p:grpSpPr>
        <a:xfrm>
          <a:off x="0" y="0"/>
          <a:ext cx="0" cy="0"/>
          <a:chOff x="0" y="0"/>
          <a:chExt cx="0" cy="0"/>
        </a:xfrm>
      </p:grpSpPr>
      <p:sp>
        <p:nvSpPr>
          <p:cNvPr id="840" name="Google Shape;840;p18"/>
          <p:cNvSpPr txBox="1">
            <a:spLocks noGrp="1"/>
          </p:cNvSpPr>
          <p:nvPr>
            <p:ph type="title" hasCustomPrompt="1"/>
          </p:nvPr>
        </p:nvSpPr>
        <p:spPr>
          <a:xfrm>
            <a:off x="1284000" y="1335650"/>
            <a:ext cx="6576000" cy="1511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9600"/>
              <a:buNone/>
              <a:defRPr sz="9600">
                <a:highlight>
                  <a:schemeClr val="accent1"/>
                </a:highlight>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841" name="Google Shape;841;p18"/>
          <p:cNvSpPr txBox="1">
            <a:spLocks noGrp="1"/>
          </p:cNvSpPr>
          <p:nvPr>
            <p:ph type="subTitle" idx="1"/>
          </p:nvPr>
        </p:nvSpPr>
        <p:spPr>
          <a:xfrm>
            <a:off x="1284000" y="3094450"/>
            <a:ext cx="6576000" cy="713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grpSp>
        <p:nvGrpSpPr>
          <p:cNvPr id="842" name="Google Shape;842;p18"/>
          <p:cNvGrpSpPr/>
          <p:nvPr/>
        </p:nvGrpSpPr>
        <p:grpSpPr>
          <a:xfrm rot="956813" flipH="1">
            <a:off x="7293234" y="-154306"/>
            <a:ext cx="1106925" cy="945788"/>
            <a:chOff x="992725" y="1928675"/>
            <a:chExt cx="416550" cy="355925"/>
          </a:xfrm>
        </p:grpSpPr>
        <p:sp>
          <p:nvSpPr>
            <p:cNvPr id="843" name="Google Shape;843;p18"/>
            <p:cNvSpPr/>
            <p:nvPr/>
          </p:nvSpPr>
          <p:spPr>
            <a:xfrm>
              <a:off x="992725" y="2027025"/>
              <a:ext cx="272850" cy="257525"/>
            </a:xfrm>
            <a:custGeom>
              <a:avLst/>
              <a:gdLst/>
              <a:ahLst/>
              <a:cxnLst/>
              <a:rect l="l" t="t" r="r" b="b"/>
              <a:pathLst>
                <a:path w="10914" h="10301" extrusionOk="0">
                  <a:moveTo>
                    <a:pt x="5751" y="1"/>
                  </a:moveTo>
                  <a:lnTo>
                    <a:pt x="2028" y="3020"/>
                  </a:lnTo>
                  <a:cubicBezTo>
                    <a:pt x="271" y="4445"/>
                    <a:pt x="1" y="7025"/>
                    <a:pt x="1428" y="8783"/>
                  </a:cubicBezTo>
                  <a:cubicBezTo>
                    <a:pt x="2238" y="9782"/>
                    <a:pt x="3420" y="10300"/>
                    <a:pt x="4613" y="10300"/>
                  </a:cubicBezTo>
                  <a:cubicBezTo>
                    <a:pt x="5520" y="10300"/>
                    <a:pt x="6432" y="10001"/>
                    <a:pt x="7191" y="9385"/>
                  </a:cubicBezTo>
                  <a:lnTo>
                    <a:pt x="10914" y="6366"/>
                  </a:lnTo>
                  <a:lnTo>
                    <a:pt x="57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18"/>
            <p:cNvSpPr/>
            <p:nvPr/>
          </p:nvSpPr>
          <p:spPr>
            <a:xfrm>
              <a:off x="1136475" y="1928675"/>
              <a:ext cx="272800" cy="257525"/>
            </a:xfrm>
            <a:custGeom>
              <a:avLst/>
              <a:gdLst/>
              <a:ahLst/>
              <a:cxnLst/>
              <a:rect l="l" t="t" r="r" b="b"/>
              <a:pathLst>
                <a:path w="10912" h="10301" extrusionOk="0">
                  <a:moveTo>
                    <a:pt x="6300" y="1"/>
                  </a:moveTo>
                  <a:cubicBezTo>
                    <a:pt x="5393" y="1"/>
                    <a:pt x="4481" y="301"/>
                    <a:pt x="3721" y="917"/>
                  </a:cubicBezTo>
                  <a:lnTo>
                    <a:pt x="1" y="3935"/>
                  </a:lnTo>
                  <a:lnTo>
                    <a:pt x="5164" y="10300"/>
                  </a:lnTo>
                  <a:lnTo>
                    <a:pt x="8884" y="7283"/>
                  </a:lnTo>
                  <a:cubicBezTo>
                    <a:pt x="10642" y="5856"/>
                    <a:pt x="10912" y="3275"/>
                    <a:pt x="9486" y="1518"/>
                  </a:cubicBezTo>
                  <a:cubicBezTo>
                    <a:pt x="8676" y="519"/>
                    <a:pt x="7493" y="1"/>
                    <a:pt x="630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18"/>
            <p:cNvSpPr/>
            <p:nvPr/>
          </p:nvSpPr>
          <p:spPr>
            <a:xfrm>
              <a:off x="1038900" y="2078100"/>
              <a:ext cx="103075" cy="70725"/>
            </a:xfrm>
            <a:custGeom>
              <a:avLst/>
              <a:gdLst/>
              <a:ahLst/>
              <a:cxnLst/>
              <a:rect l="l" t="t" r="r" b="b"/>
              <a:pathLst>
                <a:path w="4123" h="2829" extrusionOk="0">
                  <a:moveTo>
                    <a:pt x="3644" y="0"/>
                  </a:moveTo>
                  <a:cubicBezTo>
                    <a:pt x="3233" y="0"/>
                    <a:pt x="2466" y="337"/>
                    <a:pt x="1684" y="891"/>
                  </a:cubicBezTo>
                  <a:cubicBezTo>
                    <a:pt x="660" y="1617"/>
                    <a:pt x="1" y="2442"/>
                    <a:pt x="210" y="2729"/>
                  </a:cubicBezTo>
                  <a:cubicBezTo>
                    <a:pt x="259" y="2797"/>
                    <a:pt x="352" y="2829"/>
                    <a:pt x="479" y="2829"/>
                  </a:cubicBezTo>
                  <a:cubicBezTo>
                    <a:pt x="890" y="2829"/>
                    <a:pt x="1657" y="2493"/>
                    <a:pt x="2439" y="1938"/>
                  </a:cubicBezTo>
                  <a:cubicBezTo>
                    <a:pt x="3463" y="1211"/>
                    <a:pt x="4122" y="388"/>
                    <a:pt x="3915" y="101"/>
                  </a:cubicBezTo>
                  <a:cubicBezTo>
                    <a:pt x="3866" y="33"/>
                    <a:pt x="3772" y="0"/>
                    <a:pt x="364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18"/>
            <p:cNvSpPr/>
            <p:nvPr/>
          </p:nvSpPr>
          <p:spPr>
            <a:xfrm>
              <a:off x="1012175" y="1944850"/>
              <a:ext cx="386075" cy="339750"/>
            </a:xfrm>
            <a:custGeom>
              <a:avLst/>
              <a:gdLst/>
              <a:ahLst/>
              <a:cxnLst/>
              <a:rect l="l" t="t" r="r" b="b"/>
              <a:pathLst>
                <a:path w="15443" h="13590" extrusionOk="0">
                  <a:moveTo>
                    <a:pt x="13480" y="0"/>
                  </a:moveTo>
                  <a:lnTo>
                    <a:pt x="13480" y="0"/>
                  </a:lnTo>
                  <a:cubicBezTo>
                    <a:pt x="14084" y="1606"/>
                    <a:pt x="13636" y="3487"/>
                    <a:pt x="12228" y="4627"/>
                  </a:cubicBezTo>
                  <a:lnTo>
                    <a:pt x="8507" y="7646"/>
                  </a:lnTo>
                  <a:lnTo>
                    <a:pt x="4785" y="10664"/>
                  </a:lnTo>
                  <a:cubicBezTo>
                    <a:pt x="4026" y="11279"/>
                    <a:pt x="3115" y="11577"/>
                    <a:pt x="2210" y="11577"/>
                  </a:cubicBezTo>
                  <a:cubicBezTo>
                    <a:pt x="1436" y="11577"/>
                    <a:pt x="666" y="11359"/>
                    <a:pt x="0" y="10934"/>
                  </a:cubicBezTo>
                  <a:lnTo>
                    <a:pt x="0" y="10934"/>
                  </a:lnTo>
                  <a:cubicBezTo>
                    <a:pt x="462" y="12167"/>
                    <a:pt x="1490" y="13102"/>
                    <a:pt x="2761" y="13448"/>
                  </a:cubicBezTo>
                  <a:cubicBezTo>
                    <a:pt x="3114" y="13543"/>
                    <a:pt x="3473" y="13590"/>
                    <a:pt x="3830" y="13590"/>
                  </a:cubicBezTo>
                  <a:cubicBezTo>
                    <a:pt x="4761" y="13590"/>
                    <a:pt x="5676" y="13273"/>
                    <a:pt x="6413" y="12672"/>
                  </a:cubicBezTo>
                  <a:lnTo>
                    <a:pt x="10136" y="9653"/>
                  </a:lnTo>
                  <a:lnTo>
                    <a:pt x="13856" y="6634"/>
                  </a:lnTo>
                  <a:cubicBezTo>
                    <a:pt x="14880" y="5805"/>
                    <a:pt x="15443" y="4536"/>
                    <a:pt x="15369" y="3221"/>
                  </a:cubicBezTo>
                  <a:cubicBezTo>
                    <a:pt x="15295" y="1906"/>
                    <a:pt x="14591" y="707"/>
                    <a:pt x="13480" y="0"/>
                  </a:cubicBezTo>
                  <a:close/>
                </a:path>
              </a:pathLst>
            </a:custGeom>
            <a:solidFill>
              <a:srgbClr val="3F3F3F">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18"/>
            <p:cNvSpPr/>
            <p:nvPr/>
          </p:nvSpPr>
          <p:spPr>
            <a:xfrm>
              <a:off x="1133500" y="2027450"/>
              <a:ext cx="136450" cy="165775"/>
            </a:xfrm>
            <a:custGeom>
              <a:avLst/>
              <a:gdLst/>
              <a:ahLst/>
              <a:cxnLst/>
              <a:rect l="l" t="t" r="r" b="b"/>
              <a:pathLst>
                <a:path w="5458" h="6631" extrusionOk="0">
                  <a:moveTo>
                    <a:pt x="293" y="1"/>
                  </a:moveTo>
                  <a:lnTo>
                    <a:pt x="0" y="238"/>
                  </a:lnTo>
                  <a:lnTo>
                    <a:pt x="5165" y="6630"/>
                  </a:lnTo>
                  <a:lnTo>
                    <a:pt x="5457" y="6393"/>
                  </a:lnTo>
                  <a:lnTo>
                    <a:pt x="29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8" name="Google Shape;848;p18"/>
          <p:cNvGrpSpPr/>
          <p:nvPr/>
        </p:nvGrpSpPr>
        <p:grpSpPr>
          <a:xfrm rot="-381773" flipH="1">
            <a:off x="1834370" y="4175940"/>
            <a:ext cx="2281596" cy="1957420"/>
            <a:chOff x="4770475" y="2910125"/>
            <a:chExt cx="548975" cy="470975"/>
          </a:xfrm>
        </p:grpSpPr>
        <p:sp>
          <p:nvSpPr>
            <p:cNvPr id="849" name="Google Shape;849;p18"/>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18"/>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 name="Google Shape;851;p18"/>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18"/>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18"/>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18"/>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55" name="Google Shape;855;p18"/>
          <p:cNvSpPr/>
          <p:nvPr/>
        </p:nvSpPr>
        <p:spPr>
          <a:xfrm rot="-365596">
            <a:off x="-452595" y="4012488"/>
            <a:ext cx="1224512" cy="1005026"/>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6" name="Google Shape;856;p18"/>
          <p:cNvGrpSpPr/>
          <p:nvPr/>
        </p:nvGrpSpPr>
        <p:grpSpPr>
          <a:xfrm rot="-6685073">
            <a:off x="8384742" y="-10224"/>
            <a:ext cx="1884579" cy="3522852"/>
            <a:chOff x="4530725" y="2880400"/>
            <a:chExt cx="418300" cy="781875"/>
          </a:xfrm>
        </p:grpSpPr>
        <p:sp>
          <p:nvSpPr>
            <p:cNvPr id="857" name="Google Shape;857;p18"/>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18"/>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18"/>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18"/>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18"/>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18"/>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18"/>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18"/>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18"/>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18"/>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 name="Google Shape;867;p18"/>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18"/>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18"/>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18"/>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18"/>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2" name="Google Shape;872;p18"/>
          <p:cNvGrpSpPr/>
          <p:nvPr/>
        </p:nvGrpSpPr>
        <p:grpSpPr>
          <a:xfrm rot="1155829">
            <a:off x="898703" y="3804077"/>
            <a:ext cx="1884591" cy="3522873"/>
            <a:chOff x="4530725" y="2880400"/>
            <a:chExt cx="418300" cy="781875"/>
          </a:xfrm>
        </p:grpSpPr>
        <p:sp>
          <p:nvSpPr>
            <p:cNvPr id="873" name="Google Shape;873;p18"/>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18"/>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18"/>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18"/>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18"/>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18"/>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 name="Google Shape;879;p18"/>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 name="Google Shape;880;p18"/>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 name="Google Shape;881;p18"/>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18"/>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 name="Google Shape;883;p18"/>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 name="Google Shape;884;p18"/>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 name="Google Shape;885;p18"/>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 name="Google Shape;886;p18"/>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 name="Google Shape;887;p18"/>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BLANK_1_1_1_3">
    <p:spTree>
      <p:nvGrpSpPr>
        <p:cNvPr id="1" name="Shape 888"/>
        <p:cNvGrpSpPr/>
        <p:nvPr/>
      </p:nvGrpSpPr>
      <p:grpSpPr>
        <a:xfrm>
          <a:off x="0" y="0"/>
          <a:ext cx="0" cy="0"/>
          <a:chOff x="0" y="0"/>
          <a:chExt cx="0" cy="0"/>
        </a:xfrm>
      </p:grpSpPr>
      <p:grpSp>
        <p:nvGrpSpPr>
          <p:cNvPr id="889" name="Google Shape;889;p19"/>
          <p:cNvGrpSpPr/>
          <p:nvPr/>
        </p:nvGrpSpPr>
        <p:grpSpPr>
          <a:xfrm rot="5051492">
            <a:off x="-1112472" y="3038936"/>
            <a:ext cx="1764077" cy="3297590"/>
            <a:chOff x="4530725" y="2880400"/>
            <a:chExt cx="418300" cy="781875"/>
          </a:xfrm>
        </p:grpSpPr>
        <p:sp>
          <p:nvSpPr>
            <p:cNvPr id="890" name="Google Shape;890;p19"/>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19"/>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19"/>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19"/>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19"/>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19"/>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19"/>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19"/>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19"/>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19"/>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19"/>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19"/>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 name="Google Shape;902;p19"/>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 name="Google Shape;903;p19"/>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19"/>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5" name="Google Shape;905;p19"/>
          <p:cNvGrpSpPr/>
          <p:nvPr/>
        </p:nvGrpSpPr>
        <p:grpSpPr>
          <a:xfrm rot="-6648456">
            <a:off x="8243260" y="-892073"/>
            <a:ext cx="1764078" cy="3297614"/>
            <a:chOff x="4530725" y="2880400"/>
            <a:chExt cx="418300" cy="781875"/>
          </a:xfrm>
        </p:grpSpPr>
        <p:sp>
          <p:nvSpPr>
            <p:cNvPr id="906" name="Google Shape;906;p19"/>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19"/>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19"/>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19"/>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19"/>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19"/>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19"/>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19"/>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19"/>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 name="Google Shape;915;p19"/>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19"/>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19"/>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19"/>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19"/>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19"/>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1" name="Google Shape;921;p19"/>
          <p:cNvGrpSpPr/>
          <p:nvPr/>
        </p:nvGrpSpPr>
        <p:grpSpPr>
          <a:xfrm rot="-7858005" flipH="1">
            <a:off x="7740406" y="3575449"/>
            <a:ext cx="2281573" cy="1957365"/>
            <a:chOff x="4770475" y="2910125"/>
            <a:chExt cx="548975" cy="470975"/>
          </a:xfrm>
        </p:grpSpPr>
        <p:sp>
          <p:nvSpPr>
            <p:cNvPr id="922" name="Google Shape;922;p19"/>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19"/>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p19"/>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19"/>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19"/>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 name="Google Shape;927;p19"/>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8" name="Google Shape;928;p19"/>
          <p:cNvGrpSpPr/>
          <p:nvPr/>
        </p:nvGrpSpPr>
        <p:grpSpPr>
          <a:xfrm rot="3728185" flipH="1">
            <a:off x="-770512" y="-538624"/>
            <a:ext cx="2281562" cy="1957349"/>
            <a:chOff x="4770475" y="2910125"/>
            <a:chExt cx="548975" cy="470975"/>
          </a:xfrm>
        </p:grpSpPr>
        <p:sp>
          <p:nvSpPr>
            <p:cNvPr id="929" name="Google Shape;929;p19"/>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19"/>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19"/>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19"/>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19"/>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19"/>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35" name="Google Shape;935;p19"/>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936" name="Google Shape;936;p19"/>
          <p:cNvSpPr/>
          <p:nvPr/>
        </p:nvSpPr>
        <p:spPr>
          <a:xfrm rot="-2004035">
            <a:off x="375620" y="918715"/>
            <a:ext cx="675217" cy="675217"/>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37" name="Google Shape;937;p19"/>
          <p:cNvGrpSpPr/>
          <p:nvPr/>
        </p:nvGrpSpPr>
        <p:grpSpPr>
          <a:xfrm flipH="1">
            <a:off x="8292964" y="3607714"/>
            <a:ext cx="494659" cy="420282"/>
            <a:chOff x="4021700" y="2078100"/>
            <a:chExt cx="294125" cy="249900"/>
          </a:xfrm>
        </p:grpSpPr>
        <p:sp>
          <p:nvSpPr>
            <p:cNvPr id="938" name="Google Shape;938;p19"/>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19"/>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40" name="Google Shape;940;p19"/>
          <p:cNvSpPr txBox="1">
            <a:spLocks noGrp="1"/>
          </p:cNvSpPr>
          <p:nvPr>
            <p:ph type="ctrTitle" idx="2"/>
          </p:nvPr>
        </p:nvSpPr>
        <p:spPr>
          <a:xfrm flipH="1">
            <a:off x="713119" y="2571750"/>
            <a:ext cx="2355600" cy="33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941" name="Google Shape;941;p19"/>
          <p:cNvSpPr txBox="1">
            <a:spLocks noGrp="1"/>
          </p:cNvSpPr>
          <p:nvPr>
            <p:ph type="subTitle" idx="1"/>
          </p:nvPr>
        </p:nvSpPr>
        <p:spPr>
          <a:xfrm flipH="1">
            <a:off x="712969" y="2797050"/>
            <a:ext cx="2355900" cy="868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942" name="Google Shape;942;p19"/>
          <p:cNvSpPr txBox="1">
            <a:spLocks noGrp="1"/>
          </p:cNvSpPr>
          <p:nvPr>
            <p:ph type="ctrTitle" idx="3"/>
          </p:nvPr>
        </p:nvSpPr>
        <p:spPr>
          <a:xfrm flipH="1">
            <a:off x="3394191" y="2571750"/>
            <a:ext cx="2355600" cy="33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943" name="Google Shape;943;p19"/>
          <p:cNvSpPr txBox="1">
            <a:spLocks noGrp="1"/>
          </p:cNvSpPr>
          <p:nvPr>
            <p:ph type="subTitle" idx="4"/>
          </p:nvPr>
        </p:nvSpPr>
        <p:spPr>
          <a:xfrm flipH="1">
            <a:off x="3394041" y="2797050"/>
            <a:ext cx="2355900" cy="868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944" name="Google Shape;944;p19"/>
          <p:cNvSpPr txBox="1">
            <a:spLocks noGrp="1"/>
          </p:cNvSpPr>
          <p:nvPr>
            <p:ph type="ctrTitle" idx="5"/>
          </p:nvPr>
        </p:nvSpPr>
        <p:spPr>
          <a:xfrm flipH="1">
            <a:off x="6075125" y="2571750"/>
            <a:ext cx="2355600" cy="33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945" name="Google Shape;945;p19"/>
          <p:cNvSpPr txBox="1">
            <a:spLocks noGrp="1"/>
          </p:cNvSpPr>
          <p:nvPr>
            <p:ph type="subTitle" idx="6"/>
          </p:nvPr>
        </p:nvSpPr>
        <p:spPr>
          <a:xfrm flipH="1">
            <a:off x="6075125" y="2797050"/>
            <a:ext cx="2355600" cy="868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946" name="Google Shape;946;p19"/>
          <p:cNvSpPr txBox="1">
            <a:spLocks noGrp="1"/>
          </p:cNvSpPr>
          <p:nvPr>
            <p:ph type="title" idx="7"/>
          </p:nvPr>
        </p:nvSpPr>
        <p:spPr>
          <a:xfrm>
            <a:off x="1394869" y="1924575"/>
            <a:ext cx="992100" cy="424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highlight>
                  <a:schemeClr val="accent1"/>
                </a:highlight>
              </a:defRPr>
            </a:lvl1pPr>
            <a:lvl2pPr lvl="1" algn="ctr">
              <a:lnSpc>
                <a:spcPct val="100000"/>
              </a:lnSpc>
              <a:spcBef>
                <a:spcPts val="0"/>
              </a:spcBef>
              <a:spcAft>
                <a:spcPts val="0"/>
              </a:spcAft>
              <a:buSzPts val="2400"/>
              <a:buNone/>
              <a:defRPr sz="2400">
                <a:highlight>
                  <a:schemeClr val="accent1"/>
                </a:highlight>
              </a:defRPr>
            </a:lvl2pPr>
            <a:lvl3pPr lvl="2" algn="ctr">
              <a:lnSpc>
                <a:spcPct val="100000"/>
              </a:lnSpc>
              <a:spcBef>
                <a:spcPts val="0"/>
              </a:spcBef>
              <a:spcAft>
                <a:spcPts val="0"/>
              </a:spcAft>
              <a:buSzPts val="2400"/>
              <a:buNone/>
              <a:defRPr sz="2400">
                <a:highlight>
                  <a:schemeClr val="accent1"/>
                </a:highlight>
              </a:defRPr>
            </a:lvl3pPr>
            <a:lvl4pPr lvl="3" algn="ctr">
              <a:lnSpc>
                <a:spcPct val="100000"/>
              </a:lnSpc>
              <a:spcBef>
                <a:spcPts val="0"/>
              </a:spcBef>
              <a:spcAft>
                <a:spcPts val="0"/>
              </a:spcAft>
              <a:buSzPts val="2400"/>
              <a:buNone/>
              <a:defRPr sz="2400">
                <a:highlight>
                  <a:schemeClr val="accent1"/>
                </a:highlight>
              </a:defRPr>
            </a:lvl4pPr>
            <a:lvl5pPr lvl="4" algn="ctr">
              <a:lnSpc>
                <a:spcPct val="100000"/>
              </a:lnSpc>
              <a:spcBef>
                <a:spcPts val="0"/>
              </a:spcBef>
              <a:spcAft>
                <a:spcPts val="0"/>
              </a:spcAft>
              <a:buSzPts val="2400"/>
              <a:buNone/>
              <a:defRPr sz="2400">
                <a:highlight>
                  <a:schemeClr val="accent1"/>
                </a:highlight>
              </a:defRPr>
            </a:lvl5pPr>
            <a:lvl6pPr lvl="5" algn="ctr">
              <a:lnSpc>
                <a:spcPct val="100000"/>
              </a:lnSpc>
              <a:spcBef>
                <a:spcPts val="0"/>
              </a:spcBef>
              <a:spcAft>
                <a:spcPts val="0"/>
              </a:spcAft>
              <a:buSzPts val="2400"/>
              <a:buNone/>
              <a:defRPr sz="2400">
                <a:highlight>
                  <a:schemeClr val="accent1"/>
                </a:highlight>
              </a:defRPr>
            </a:lvl6pPr>
            <a:lvl7pPr lvl="6" algn="ctr">
              <a:lnSpc>
                <a:spcPct val="100000"/>
              </a:lnSpc>
              <a:spcBef>
                <a:spcPts val="0"/>
              </a:spcBef>
              <a:spcAft>
                <a:spcPts val="0"/>
              </a:spcAft>
              <a:buSzPts val="2400"/>
              <a:buNone/>
              <a:defRPr sz="2400">
                <a:highlight>
                  <a:schemeClr val="accent1"/>
                </a:highlight>
              </a:defRPr>
            </a:lvl7pPr>
            <a:lvl8pPr lvl="7" algn="ctr">
              <a:lnSpc>
                <a:spcPct val="100000"/>
              </a:lnSpc>
              <a:spcBef>
                <a:spcPts val="0"/>
              </a:spcBef>
              <a:spcAft>
                <a:spcPts val="0"/>
              </a:spcAft>
              <a:buSzPts val="2400"/>
              <a:buNone/>
              <a:defRPr sz="2400">
                <a:highlight>
                  <a:schemeClr val="accent1"/>
                </a:highlight>
              </a:defRPr>
            </a:lvl8pPr>
            <a:lvl9pPr lvl="8" algn="ctr">
              <a:lnSpc>
                <a:spcPct val="100000"/>
              </a:lnSpc>
              <a:spcBef>
                <a:spcPts val="0"/>
              </a:spcBef>
              <a:spcAft>
                <a:spcPts val="0"/>
              </a:spcAft>
              <a:buSzPts val="2400"/>
              <a:buNone/>
              <a:defRPr sz="2400">
                <a:highlight>
                  <a:schemeClr val="accent1"/>
                </a:highlight>
              </a:defRPr>
            </a:lvl9pPr>
          </a:lstStyle>
          <a:p>
            <a:endParaRPr/>
          </a:p>
        </p:txBody>
      </p:sp>
      <p:sp>
        <p:nvSpPr>
          <p:cNvPr id="947" name="Google Shape;947;p19"/>
          <p:cNvSpPr txBox="1">
            <a:spLocks noGrp="1"/>
          </p:cNvSpPr>
          <p:nvPr>
            <p:ph type="title" idx="8"/>
          </p:nvPr>
        </p:nvSpPr>
        <p:spPr>
          <a:xfrm>
            <a:off x="4075041" y="1924575"/>
            <a:ext cx="993900" cy="424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highlight>
                  <a:schemeClr val="accent1"/>
                </a:highlight>
              </a:defRPr>
            </a:lvl1pPr>
            <a:lvl2pPr lvl="1" algn="ctr">
              <a:lnSpc>
                <a:spcPct val="100000"/>
              </a:lnSpc>
              <a:spcBef>
                <a:spcPts val="0"/>
              </a:spcBef>
              <a:spcAft>
                <a:spcPts val="0"/>
              </a:spcAft>
              <a:buSzPts val="2400"/>
              <a:buNone/>
              <a:defRPr sz="2400">
                <a:highlight>
                  <a:schemeClr val="accent1"/>
                </a:highlight>
              </a:defRPr>
            </a:lvl2pPr>
            <a:lvl3pPr lvl="2" algn="ctr">
              <a:lnSpc>
                <a:spcPct val="100000"/>
              </a:lnSpc>
              <a:spcBef>
                <a:spcPts val="0"/>
              </a:spcBef>
              <a:spcAft>
                <a:spcPts val="0"/>
              </a:spcAft>
              <a:buSzPts val="2400"/>
              <a:buNone/>
              <a:defRPr sz="2400">
                <a:highlight>
                  <a:schemeClr val="accent1"/>
                </a:highlight>
              </a:defRPr>
            </a:lvl3pPr>
            <a:lvl4pPr lvl="3" algn="ctr">
              <a:lnSpc>
                <a:spcPct val="100000"/>
              </a:lnSpc>
              <a:spcBef>
                <a:spcPts val="0"/>
              </a:spcBef>
              <a:spcAft>
                <a:spcPts val="0"/>
              </a:spcAft>
              <a:buSzPts val="2400"/>
              <a:buNone/>
              <a:defRPr sz="2400">
                <a:highlight>
                  <a:schemeClr val="accent1"/>
                </a:highlight>
              </a:defRPr>
            </a:lvl4pPr>
            <a:lvl5pPr lvl="4" algn="ctr">
              <a:lnSpc>
                <a:spcPct val="100000"/>
              </a:lnSpc>
              <a:spcBef>
                <a:spcPts val="0"/>
              </a:spcBef>
              <a:spcAft>
                <a:spcPts val="0"/>
              </a:spcAft>
              <a:buSzPts val="2400"/>
              <a:buNone/>
              <a:defRPr sz="2400">
                <a:highlight>
                  <a:schemeClr val="accent1"/>
                </a:highlight>
              </a:defRPr>
            </a:lvl5pPr>
            <a:lvl6pPr lvl="5" algn="ctr">
              <a:lnSpc>
                <a:spcPct val="100000"/>
              </a:lnSpc>
              <a:spcBef>
                <a:spcPts val="0"/>
              </a:spcBef>
              <a:spcAft>
                <a:spcPts val="0"/>
              </a:spcAft>
              <a:buSzPts val="2400"/>
              <a:buNone/>
              <a:defRPr sz="2400">
                <a:highlight>
                  <a:schemeClr val="accent1"/>
                </a:highlight>
              </a:defRPr>
            </a:lvl6pPr>
            <a:lvl7pPr lvl="6" algn="ctr">
              <a:lnSpc>
                <a:spcPct val="100000"/>
              </a:lnSpc>
              <a:spcBef>
                <a:spcPts val="0"/>
              </a:spcBef>
              <a:spcAft>
                <a:spcPts val="0"/>
              </a:spcAft>
              <a:buSzPts val="2400"/>
              <a:buNone/>
              <a:defRPr sz="2400">
                <a:highlight>
                  <a:schemeClr val="accent1"/>
                </a:highlight>
              </a:defRPr>
            </a:lvl7pPr>
            <a:lvl8pPr lvl="7" algn="ctr">
              <a:lnSpc>
                <a:spcPct val="100000"/>
              </a:lnSpc>
              <a:spcBef>
                <a:spcPts val="0"/>
              </a:spcBef>
              <a:spcAft>
                <a:spcPts val="0"/>
              </a:spcAft>
              <a:buSzPts val="2400"/>
              <a:buNone/>
              <a:defRPr sz="2400">
                <a:highlight>
                  <a:schemeClr val="accent1"/>
                </a:highlight>
              </a:defRPr>
            </a:lvl8pPr>
            <a:lvl9pPr lvl="8" algn="ctr">
              <a:lnSpc>
                <a:spcPct val="100000"/>
              </a:lnSpc>
              <a:spcBef>
                <a:spcPts val="0"/>
              </a:spcBef>
              <a:spcAft>
                <a:spcPts val="0"/>
              </a:spcAft>
              <a:buSzPts val="2400"/>
              <a:buNone/>
              <a:defRPr sz="2400">
                <a:highlight>
                  <a:schemeClr val="accent1"/>
                </a:highlight>
              </a:defRPr>
            </a:lvl9pPr>
          </a:lstStyle>
          <a:p>
            <a:endParaRPr/>
          </a:p>
        </p:txBody>
      </p:sp>
      <p:sp>
        <p:nvSpPr>
          <p:cNvPr id="948" name="Google Shape;948;p19"/>
          <p:cNvSpPr txBox="1">
            <a:spLocks noGrp="1"/>
          </p:cNvSpPr>
          <p:nvPr>
            <p:ph type="title" idx="9"/>
          </p:nvPr>
        </p:nvSpPr>
        <p:spPr>
          <a:xfrm>
            <a:off x="6755975" y="1924575"/>
            <a:ext cx="993900" cy="424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highlight>
                  <a:schemeClr val="accent1"/>
                </a:highlight>
              </a:defRPr>
            </a:lvl1pPr>
            <a:lvl2pPr lvl="1" algn="ctr">
              <a:lnSpc>
                <a:spcPct val="100000"/>
              </a:lnSpc>
              <a:spcBef>
                <a:spcPts val="0"/>
              </a:spcBef>
              <a:spcAft>
                <a:spcPts val="0"/>
              </a:spcAft>
              <a:buSzPts val="2400"/>
              <a:buNone/>
              <a:defRPr sz="2400">
                <a:highlight>
                  <a:schemeClr val="accent1"/>
                </a:highlight>
              </a:defRPr>
            </a:lvl2pPr>
            <a:lvl3pPr lvl="2" algn="ctr">
              <a:lnSpc>
                <a:spcPct val="100000"/>
              </a:lnSpc>
              <a:spcBef>
                <a:spcPts val="0"/>
              </a:spcBef>
              <a:spcAft>
                <a:spcPts val="0"/>
              </a:spcAft>
              <a:buSzPts val="2400"/>
              <a:buNone/>
              <a:defRPr sz="2400">
                <a:highlight>
                  <a:schemeClr val="accent1"/>
                </a:highlight>
              </a:defRPr>
            </a:lvl3pPr>
            <a:lvl4pPr lvl="3" algn="ctr">
              <a:lnSpc>
                <a:spcPct val="100000"/>
              </a:lnSpc>
              <a:spcBef>
                <a:spcPts val="0"/>
              </a:spcBef>
              <a:spcAft>
                <a:spcPts val="0"/>
              </a:spcAft>
              <a:buSzPts val="2400"/>
              <a:buNone/>
              <a:defRPr sz="2400">
                <a:highlight>
                  <a:schemeClr val="accent1"/>
                </a:highlight>
              </a:defRPr>
            </a:lvl4pPr>
            <a:lvl5pPr lvl="4" algn="ctr">
              <a:lnSpc>
                <a:spcPct val="100000"/>
              </a:lnSpc>
              <a:spcBef>
                <a:spcPts val="0"/>
              </a:spcBef>
              <a:spcAft>
                <a:spcPts val="0"/>
              </a:spcAft>
              <a:buSzPts val="2400"/>
              <a:buNone/>
              <a:defRPr sz="2400">
                <a:highlight>
                  <a:schemeClr val="accent1"/>
                </a:highlight>
              </a:defRPr>
            </a:lvl5pPr>
            <a:lvl6pPr lvl="5" algn="ctr">
              <a:lnSpc>
                <a:spcPct val="100000"/>
              </a:lnSpc>
              <a:spcBef>
                <a:spcPts val="0"/>
              </a:spcBef>
              <a:spcAft>
                <a:spcPts val="0"/>
              </a:spcAft>
              <a:buSzPts val="2400"/>
              <a:buNone/>
              <a:defRPr sz="2400">
                <a:highlight>
                  <a:schemeClr val="accent1"/>
                </a:highlight>
              </a:defRPr>
            </a:lvl6pPr>
            <a:lvl7pPr lvl="6" algn="ctr">
              <a:lnSpc>
                <a:spcPct val="100000"/>
              </a:lnSpc>
              <a:spcBef>
                <a:spcPts val="0"/>
              </a:spcBef>
              <a:spcAft>
                <a:spcPts val="0"/>
              </a:spcAft>
              <a:buSzPts val="2400"/>
              <a:buNone/>
              <a:defRPr sz="2400">
                <a:highlight>
                  <a:schemeClr val="accent1"/>
                </a:highlight>
              </a:defRPr>
            </a:lvl7pPr>
            <a:lvl8pPr lvl="7" algn="ctr">
              <a:lnSpc>
                <a:spcPct val="100000"/>
              </a:lnSpc>
              <a:spcBef>
                <a:spcPts val="0"/>
              </a:spcBef>
              <a:spcAft>
                <a:spcPts val="0"/>
              </a:spcAft>
              <a:buSzPts val="2400"/>
              <a:buNone/>
              <a:defRPr sz="2400">
                <a:highlight>
                  <a:schemeClr val="accent1"/>
                </a:highlight>
              </a:defRPr>
            </a:lvl8pPr>
            <a:lvl9pPr lvl="8" algn="ctr">
              <a:lnSpc>
                <a:spcPct val="100000"/>
              </a:lnSpc>
              <a:spcBef>
                <a:spcPts val="0"/>
              </a:spcBef>
              <a:spcAft>
                <a:spcPts val="0"/>
              </a:spcAft>
              <a:buSzPts val="2400"/>
              <a:buNone/>
              <a:defRPr sz="2400">
                <a:highlight>
                  <a:schemeClr val="accent1"/>
                </a:highlight>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BLANK_1_1_1_1_1_1">
    <p:spTree>
      <p:nvGrpSpPr>
        <p:cNvPr id="1" name="Shape 949"/>
        <p:cNvGrpSpPr/>
        <p:nvPr/>
      </p:nvGrpSpPr>
      <p:grpSpPr>
        <a:xfrm>
          <a:off x="0" y="0"/>
          <a:ext cx="0" cy="0"/>
          <a:chOff x="0" y="0"/>
          <a:chExt cx="0" cy="0"/>
        </a:xfrm>
      </p:grpSpPr>
      <p:grpSp>
        <p:nvGrpSpPr>
          <p:cNvPr id="950" name="Google Shape;950;p20"/>
          <p:cNvGrpSpPr/>
          <p:nvPr/>
        </p:nvGrpSpPr>
        <p:grpSpPr>
          <a:xfrm rot="7345743">
            <a:off x="-859289" y="3389154"/>
            <a:ext cx="2089413" cy="1792478"/>
            <a:chOff x="4770475" y="2910125"/>
            <a:chExt cx="548975" cy="470975"/>
          </a:xfrm>
        </p:grpSpPr>
        <p:sp>
          <p:nvSpPr>
            <p:cNvPr id="951" name="Google Shape;951;p20"/>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20"/>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20"/>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20"/>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 name="Google Shape;955;p20"/>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20"/>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7" name="Google Shape;957;p20"/>
          <p:cNvGrpSpPr/>
          <p:nvPr/>
        </p:nvGrpSpPr>
        <p:grpSpPr>
          <a:xfrm rot="2930595" flipH="1">
            <a:off x="-1071783" y="2090238"/>
            <a:ext cx="1615560" cy="3019924"/>
            <a:chOff x="4530725" y="2880400"/>
            <a:chExt cx="418300" cy="781875"/>
          </a:xfrm>
        </p:grpSpPr>
        <p:sp>
          <p:nvSpPr>
            <p:cNvPr id="958" name="Google Shape;958;p20"/>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20"/>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20"/>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20"/>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20"/>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 name="Google Shape;963;p20"/>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 name="Google Shape;964;p20"/>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20"/>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20"/>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 name="Google Shape;967;p20"/>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 name="Google Shape;968;p20"/>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p20"/>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 name="Google Shape;970;p20"/>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 name="Google Shape;971;p20"/>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20"/>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73" name="Google Shape;973;p20"/>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974" name="Google Shape;974;p20"/>
          <p:cNvSpPr/>
          <p:nvPr/>
        </p:nvSpPr>
        <p:spPr>
          <a:xfrm rot="-2004035">
            <a:off x="375620" y="660440"/>
            <a:ext cx="675217" cy="675217"/>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75" name="Google Shape;975;p20"/>
          <p:cNvGrpSpPr/>
          <p:nvPr/>
        </p:nvGrpSpPr>
        <p:grpSpPr>
          <a:xfrm flipH="1">
            <a:off x="8183439" y="3967051"/>
            <a:ext cx="494659" cy="420282"/>
            <a:chOff x="4021700" y="2078100"/>
            <a:chExt cx="294125" cy="249900"/>
          </a:xfrm>
        </p:grpSpPr>
        <p:sp>
          <p:nvSpPr>
            <p:cNvPr id="976" name="Google Shape;976;p20"/>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 name="Google Shape;977;p20"/>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8" name="Google Shape;978;p20"/>
          <p:cNvGrpSpPr/>
          <p:nvPr/>
        </p:nvGrpSpPr>
        <p:grpSpPr>
          <a:xfrm rot="-3454257">
            <a:off x="7759761" y="-57718"/>
            <a:ext cx="2089413" cy="1792478"/>
            <a:chOff x="4770475" y="2910125"/>
            <a:chExt cx="548975" cy="470975"/>
          </a:xfrm>
        </p:grpSpPr>
        <p:sp>
          <p:nvSpPr>
            <p:cNvPr id="979" name="Google Shape;979;p20"/>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20"/>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20"/>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20"/>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20"/>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20"/>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5" name="Google Shape;985;p20"/>
          <p:cNvGrpSpPr/>
          <p:nvPr/>
        </p:nvGrpSpPr>
        <p:grpSpPr>
          <a:xfrm rot="-7869405" flipH="1">
            <a:off x="8446108" y="13753"/>
            <a:ext cx="1615560" cy="3019924"/>
            <a:chOff x="4530725" y="2880400"/>
            <a:chExt cx="418300" cy="781875"/>
          </a:xfrm>
        </p:grpSpPr>
        <p:sp>
          <p:nvSpPr>
            <p:cNvPr id="986" name="Google Shape;986;p20"/>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20"/>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20"/>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 name="Google Shape;989;p20"/>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 name="Google Shape;990;p20"/>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20"/>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20"/>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20"/>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20"/>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20"/>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20"/>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20"/>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8" name="Google Shape;998;p20"/>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9" name="Google Shape;999;p20"/>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0" name="Google Shape;1000;p20"/>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01" name="Google Shape;1001;p20"/>
          <p:cNvSpPr txBox="1">
            <a:spLocks noGrp="1"/>
          </p:cNvSpPr>
          <p:nvPr>
            <p:ph type="ctrTitle" idx="2"/>
          </p:nvPr>
        </p:nvSpPr>
        <p:spPr>
          <a:xfrm flipH="1">
            <a:off x="1197000" y="2083900"/>
            <a:ext cx="2167200" cy="33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1002" name="Google Shape;1002;p20"/>
          <p:cNvSpPr txBox="1">
            <a:spLocks noGrp="1"/>
          </p:cNvSpPr>
          <p:nvPr>
            <p:ph type="subTitle" idx="1"/>
          </p:nvPr>
        </p:nvSpPr>
        <p:spPr>
          <a:xfrm flipH="1">
            <a:off x="1197002" y="2299663"/>
            <a:ext cx="2167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1003" name="Google Shape;1003;p20"/>
          <p:cNvSpPr txBox="1">
            <a:spLocks noGrp="1"/>
          </p:cNvSpPr>
          <p:nvPr>
            <p:ph type="ctrTitle" idx="3"/>
          </p:nvPr>
        </p:nvSpPr>
        <p:spPr>
          <a:xfrm flipH="1">
            <a:off x="3488400" y="2083900"/>
            <a:ext cx="2167200" cy="33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1004" name="Google Shape;1004;p20"/>
          <p:cNvSpPr txBox="1">
            <a:spLocks noGrp="1"/>
          </p:cNvSpPr>
          <p:nvPr>
            <p:ph type="subTitle" idx="4"/>
          </p:nvPr>
        </p:nvSpPr>
        <p:spPr>
          <a:xfrm flipH="1">
            <a:off x="3488400" y="2299663"/>
            <a:ext cx="2167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1005" name="Google Shape;1005;p20"/>
          <p:cNvSpPr txBox="1">
            <a:spLocks noGrp="1"/>
          </p:cNvSpPr>
          <p:nvPr>
            <p:ph type="ctrTitle" idx="5"/>
          </p:nvPr>
        </p:nvSpPr>
        <p:spPr>
          <a:xfrm flipH="1">
            <a:off x="5779800" y="2083900"/>
            <a:ext cx="2167200" cy="33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1006" name="Google Shape;1006;p20"/>
          <p:cNvSpPr txBox="1">
            <a:spLocks noGrp="1"/>
          </p:cNvSpPr>
          <p:nvPr>
            <p:ph type="subTitle" idx="6"/>
          </p:nvPr>
        </p:nvSpPr>
        <p:spPr>
          <a:xfrm flipH="1">
            <a:off x="5779800" y="2299663"/>
            <a:ext cx="2167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1007" name="Google Shape;1007;p20"/>
          <p:cNvSpPr txBox="1">
            <a:spLocks noGrp="1"/>
          </p:cNvSpPr>
          <p:nvPr>
            <p:ph type="ctrTitle" idx="7"/>
          </p:nvPr>
        </p:nvSpPr>
        <p:spPr>
          <a:xfrm flipH="1">
            <a:off x="1197000" y="3820100"/>
            <a:ext cx="2167200" cy="33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1008" name="Google Shape;1008;p20"/>
          <p:cNvSpPr txBox="1">
            <a:spLocks noGrp="1"/>
          </p:cNvSpPr>
          <p:nvPr>
            <p:ph type="subTitle" idx="8"/>
          </p:nvPr>
        </p:nvSpPr>
        <p:spPr>
          <a:xfrm flipH="1">
            <a:off x="1197002" y="4035875"/>
            <a:ext cx="2167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1009" name="Google Shape;1009;p20"/>
          <p:cNvSpPr txBox="1">
            <a:spLocks noGrp="1"/>
          </p:cNvSpPr>
          <p:nvPr>
            <p:ph type="ctrTitle" idx="9"/>
          </p:nvPr>
        </p:nvSpPr>
        <p:spPr>
          <a:xfrm flipH="1">
            <a:off x="3488400" y="3820100"/>
            <a:ext cx="2167200" cy="33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1010" name="Google Shape;1010;p20"/>
          <p:cNvSpPr txBox="1">
            <a:spLocks noGrp="1"/>
          </p:cNvSpPr>
          <p:nvPr>
            <p:ph type="subTitle" idx="13"/>
          </p:nvPr>
        </p:nvSpPr>
        <p:spPr>
          <a:xfrm flipH="1">
            <a:off x="3488400" y="4035875"/>
            <a:ext cx="2167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1011" name="Google Shape;1011;p20"/>
          <p:cNvSpPr txBox="1">
            <a:spLocks noGrp="1"/>
          </p:cNvSpPr>
          <p:nvPr>
            <p:ph type="ctrTitle" idx="14"/>
          </p:nvPr>
        </p:nvSpPr>
        <p:spPr>
          <a:xfrm flipH="1">
            <a:off x="5779800" y="3820100"/>
            <a:ext cx="2167200" cy="33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1012" name="Google Shape;1012;p20"/>
          <p:cNvSpPr txBox="1">
            <a:spLocks noGrp="1"/>
          </p:cNvSpPr>
          <p:nvPr>
            <p:ph type="subTitle" idx="15"/>
          </p:nvPr>
        </p:nvSpPr>
        <p:spPr>
          <a:xfrm flipH="1">
            <a:off x="5779800" y="4035875"/>
            <a:ext cx="2167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13" name="Google Shape;13;p3"/>
          <p:cNvSpPr/>
          <p:nvPr/>
        </p:nvSpPr>
        <p:spPr>
          <a:xfrm rot="-2002575">
            <a:off x="8247415" y="4157839"/>
            <a:ext cx="638026" cy="638026"/>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 name="Google Shape;14;p3"/>
          <p:cNvGrpSpPr/>
          <p:nvPr/>
        </p:nvGrpSpPr>
        <p:grpSpPr>
          <a:xfrm>
            <a:off x="430954" y="1063869"/>
            <a:ext cx="564544" cy="479708"/>
            <a:chOff x="4021700" y="2078100"/>
            <a:chExt cx="294125" cy="249900"/>
          </a:xfrm>
        </p:grpSpPr>
        <p:sp>
          <p:nvSpPr>
            <p:cNvPr id="15" name="Google Shape;15;p3"/>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3"/>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 name="Google Shape;17;p3"/>
          <p:cNvGrpSpPr/>
          <p:nvPr/>
        </p:nvGrpSpPr>
        <p:grpSpPr>
          <a:xfrm rot="4577290" flipH="1">
            <a:off x="-1081769" y="-718044"/>
            <a:ext cx="2215225" cy="1900331"/>
            <a:chOff x="4770475" y="2910125"/>
            <a:chExt cx="548975" cy="470975"/>
          </a:xfrm>
        </p:grpSpPr>
        <p:sp>
          <p:nvSpPr>
            <p:cNvPr id="18" name="Google Shape;18;p3"/>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3"/>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3"/>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3"/>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 name="Google Shape;24;p3"/>
          <p:cNvGrpSpPr/>
          <p:nvPr/>
        </p:nvGrpSpPr>
        <p:grpSpPr>
          <a:xfrm rot="4980100">
            <a:off x="-598858" y="3644355"/>
            <a:ext cx="1438501" cy="2688962"/>
            <a:chOff x="4530725" y="2880400"/>
            <a:chExt cx="418300" cy="781875"/>
          </a:xfrm>
        </p:grpSpPr>
        <p:sp>
          <p:nvSpPr>
            <p:cNvPr id="25" name="Google Shape;25;p3"/>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3"/>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3"/>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3"/>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3"/>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3"/>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3"/>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3"/>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3"/>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3"/>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3"/>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3"/>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 name="Google Shape;40;p3"/>
          <p:cNvGrpSpPr/>
          <p:nvPr/>
        </p:nvGrpSpPr>
        <p:grpSpPr>
          <a:xfrm rot="-5400000">
            <a:off x="8281348" y="-613100"/>
            <a:ext cx="1438492" cy="2688946"/>
            <a:chOff x="4530725" y="2880400"/>
            <a:chExt cx="418300" cy="781875"/>
          </a:xfrm>
        </p:grpSpPr>
        <p:sp>
          <p:nvSpPr>
            <p:cNvPr id="41" name="Google Shape;41;p3"/>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3"/>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3"/>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3"/>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3"/>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3"/>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3"/>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3"/>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3"/>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3"/>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3"/>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3"/>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3"/>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3"/>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3"/>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ONLY_1_2_1">
    <p:spTree>
      <p:nvGrpSpPr>
        <p:cNvPr id="1" name="Shape 1013"/>
        <p:cNvGrpSpPr/>
        <p:nvPr/>
      </p:nvGrpSpPr>
      <p:grpSpPr>
        <a:xfrm>
          <a:off x="0" y="0"/>
          <a:ext cx="0" cy="0"/>
          <a:chOff x="0" y="0"/>
          <a:chExt cx="0" cy="0"/>
        </a:xfrm>
      </p:grpSpPr>
      <p:grpSp>
        <p:nvGrpSpPr>
          <p:cNvPr id="1014" name="Google Shape;1014;p21"/>
          <p:cNvGrpSpPr/>
          <p:nvPr/>
        </p:nvGrpSpPr>
        <p:grpSpPr>
          <a:xfrm rot="1086942" flipH="1">
            <a:off x="-1061168" y="2949201"/>
            <a:ext cx="2215237" cy="1900341"/>
            <a:chOff x="4770475" y="2910125"/>
            <a:chExt cx="548975" cy="470975"/>
          </a:xfrm>
        </p:grpSpPr>
        <p:sp>
          <p:nvSpPr>
            <p:cNvPr id="1015" name="Google Shape;1015;p21"/>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21"/>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7" name="Google Shape;1017;p21"/>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21"/>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21"/>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21"/>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21" name="Google Shape;1021;p2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1022" name="Google Shape;1022;p21"/>
          <p:cNvSpPr/>
          <p:nvPr/>
        </p:nvSpPr>
        <p:spPr>
          <a:xfrm rot="-2002575">
            <a:off x="394215" y="1376539"/>
            <a:ext cx="638026" cy="638026"/>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23" name="Google Shape;1023;p21"/>
          <p:cNvGrpSpPr/>
          <p:nvPr/>
        </p:nvGrpSpPr>
        <p:grpSpPr>
          <a:xfrm>
            <a:off x="8148504" y="3435444"/>
            <a:ext cx="564544" cy="479708"/>
            <a:chOff x="4021700" y="2078100"/>
            <a:chExt cx="294125" cy="249900"/>
          </a:xfrm>
        </p:grpSpPr>
        <p:sp>
          <p:nvSpPr>
            <p:cNvPr id="1024" name="Google Shape;1024;p21"/>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21"/>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26" name="Google Shape;1026;p21"/>
          <p:cNvGrpSpPr/>
          <p:nvPr/>
        </p:nvGrpSpPr>
        <p:grpSpPr>
          <a:xfrm rot="-6222710" flipH="1">
            <a:off x="8177112" y="3786549"/>
            <a:ext cx="2215225" cy="1900331"/>
            <a:chOff x="4770475" y="2910125"/>
            <a:chExt cx="548975" cy="470975"/>
          </a:xfrm>
        </p:grpSpPr>
        <p:sp>
          <p:nvSpPr>
            <p:cNvPr id="1027" name="Google Shape;1027;p21"/>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21"/>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21"/>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21"/>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21"/>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21"/>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33" name="Google Shape;1033;p21"/>
          <p:cNvGrpSpPr/>
          <p:nvPr/>
        </p:nvGrpSpPr>
        <p:grpSpPr>
          <a:xfrm rot="-5819900">
            <a:off x="8329026" y="-1269231"/>
            <a:ext cx="1438501" cy="2688962"/>
            <a:chOff x="4530725" y="2880400"/>
            <a:chExt cx="418300" cy="781875"/>
          </a:xfrm>
        </p:grpSpPr>
        <p:sp>
          <p:nvSpPr>
            <p:cNvPr id="1034" name="Google Shape;1034;p21"/>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21"/>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6" name="Google Shape;1036;p21"/>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7" name="Google Shape;1037;p21"/>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21"/>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21"/>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21"/>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21"/>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21"/>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21"/>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21"/>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21"/>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21"/>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21"/>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21"/>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49" name="Google Shape;1049;p21"/>
          <p:cNvGrpSpPr/>
          <p:nvPr/>
        </p:nvGrpSpPr>
        <p:grpSpPr>
          <a:xfrm rot="5400000">
            <a:off x="-313046" y="3149802"/>
            <a:ext cx="1438492" cy="2688946"/>
            <a:chOff x="4530725" y="2880400"/>
            <a:chExt cx="418300" cy="781875"/>
          </a:xfrm>
        </p:grpSpPr>
        <p:sp>
          <p:nvSpPr>
            <p:cNvPr id="1050" name="Google Shape;1050;p21"/>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21"/>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21"/>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21"/>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21"/>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21"/>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21"/>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21"/>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21"/>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21"/>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21"/>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1" name="Google Shape;1061;p21"/>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21"/>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21"/>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21"/>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65" name="Google Shape;1065;p21"/>
          <p:cNvSpPr txBox="1">
            <a:spLocks noGrp="1"/>
          </p:cNvSpPr>
          <p:nvPr>
            <p:ph type="ctrTitle" idx="2"/>
          </p:nvPr>
        </p:nvSpPr>
        <p:spPr>
          <a:xfrm flipH="1">
            <a:off x="1803302" y="3330725"/>
            <a:ext cx="2604300" cy="426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1066" name="Google Shape;1066;p21"/>
          <p:cNvSpPr txBox="1">
            <a:spLocks noGrp="1"/>
          </p:cNvSpPr>
          <p:nvPr>
            <p:ph type="subTitle" idx="1"/>
          </p:nvPr>
        </p:nvSpPr>
        <p:spPr>
          <a:xfrm flipH="1">
            <a:off x="1803294" y="3689775"/>
            <a:ext cx="26043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1067" name="Google Shape;1067;p21"/>
          <p:cNvSpPr txBox="1">
            <a:spLocks noGrp="1"/>
          </p:cNvSpPr>
          <p:nvPr>
            <p:ph type="ctrTitle" idx="3"/>
          </p:nvPr>
        </p:nvSpPr>
        <p:spPr>
          <a:xfrm flipH="1">
            <a:off x="4714525" y="3330725"/>
            <a:ext cx="2604300" cy="426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1068" name="Google Shape;1068;p21"/>
          <p:cNvSpPr txBox="1">
            <a:spLocks noGrp="1"/>
          </p:cNvSpPr>
          <p:nvPr>
            <p:ph type="subTitle" idx="4"/>
          </p:nvPr>
        </p:nvSpPr>
        <p:spPr>
          <a:xfrm flipH="1">
            <a:off x="4714520" y="3689775"/>
            <a:ext cx="26043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69"/>
        <p:cNvGrpSpPr/>
        <p:nvPr/>
      </p:nvGrpSpPr>
      <p:grpSpPr>
        <a:xfrm>
          <a:off x="0" y="0"/>
          <a:ext cx="0" cy="0"/>
          <a:chOff x="0" y="0"/>
          <a:chExt cx="0" cy="0"/>
        </a:xfrm>
      </p:grpSpPr>
      <p:sp>
        <p:nvSpPr>
          <p:cNvPr id="1070" name="Google Shape;1070;p22"/>
          <p:cNvSpPr txBox="1">
            <a:spLocks noGrp="1"/>
          </p:cNvSpPr>
          <p:nvPr>
            <p:ph type="title"/>
          </p:nvPr>
        </p:nvSpPr>
        <p:spPr>
          <a:xfrm>
            <a:off x="1388100" y="1666938"/>
            <a:ext cx="6367800" cy="1809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7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grpSp>
        <p:nvGrpSpPr>
          <p:cNvPr id="1071" name="Google Shape;1071;p22"/>
          <p:cNvGrpSpPr/>
          <p:nvPr/>
        </p:nvGrpSpPr>
        <p:grpSpPr>
          <a:xfrm rot="6570110">
            <a:off x="101047" y="3929233"/>
            <a:ext cx="2089426" cy="1792466"/>
            <a:chOff x="4770475" y="2910125"/>
            <a:chExt cx="548975" cy="470975"/>
          </a:xfrm>
        </p:grpSpPr>
        <p:sp>
          <p:nvSpPr>
            <p:cNvPr id="1072" name="Google Shape;1072;p22"/>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22"/>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22"/>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22"/>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22"/>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22"/>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78" name="Google Shape;1078;p22"/>
          <p:cNvGrpSpPr/>
          <p:nvPr/>
        </p:nvGrpSpPr>
        <p:grpSpPr>
          <a:xfrm rot="2154994" flipH="1">
            <a:off x="-253500" y="2748153"/>
            <a:ext cx="1615564" cy="3019896"/>
            <a:chOff x="4530725" y="2880400"/>
            <a:chExt cx="418300" cy="781875"/>
          </a:xfrm>
        </p:grpSpPr>
        <p:sp>
          <p:nvSpPr>
            <p:cNvPr id="1079" name="Google Shape;1079;p22"/>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22"/>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22"/>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22"/>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22"/>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22"/>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22"/>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22"/>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22"/>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22"/>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22"/>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22"/>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22"/>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22"/>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22"/>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94" name="Google Shape;1094;p22"/>
          <p:cNvGrpSpPr/>
          <p:nvPr/>
        </p:nvGrpSpPr>
        <p:grpSpPr>
          <a:xfrm rot="-4559972">
            <a:off x="7377011" y="-195914"/>
            <a:ext cx="2089434" cy="1792458"/>
            <a:chOff x="4770475" y="2910125"/>
            <a:chExt cx="548975" cy="470975"/>
          </a:xfrm>
        </p:grpSpPr>
        <p:sp>
          <p:nvSpPr>
            <p:cNvPr id="1095" name="Google Shape;1095;p22"/>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22"/>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22"/>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8" name="Google Shape;1098;p22"/>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22"/>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22"/>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01" name="Google Shape;1101;p22"/>
          <p:cNvGrpSpPr/>
          <p:nvPr/>
        </p:nvGrpSpPr>
        <p:grpSpPr>
          <a:xfrm rot="-8975163" flipH="1">
            <a:off x="8256900" y="-301532"/>
            <a:ext cx="1615546" cy="3019910"/>
            <a:chOff x="4530725" y="2880400"/>
            <a:chExt cx="418300" cy="781875"/>
          </a:xfrm>
        </p:grpSpPr>
        <p:sp>
          <p:nvSpPr>
            <p:cNvPr id="1102" name="Google Shape;1102;p22"/>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22"/>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22"/>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22"/>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22"/>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22"/>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22"/>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22"/>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22"/>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22"/>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22"/>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22"/>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22"/>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22"/>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22"/>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17"/>
        <p:cNvGrpSpPr/>
        <p:nvPr/>
      </p:nvGrpSpPr>
      <p:grpSpPr>
        <a:xfrm>
          <a:off x="0" y="0"/>
          <a:ext cx="0" cy="0"/>
          <a:chOff x="0" y="0"/>
          <a:chExt cx="0" cy="0"/>
        </a:xfrm>
      </p:grpSpPr>
      <p:sp>
        <p:nvSpPr>
          <p:cNvPr id="1118" name="Google Shape;1118;p23"/>
          <p:cNvSpPr txBox="1">
            <a:spLocks noGrp="1"/>
          </p:cNvSpPr>
          <p:nvPr>
            <p:ph type="body" idx="1"/>
          </p:nvPr>
        </p:nvSpPr>
        <p:spPr>
          <a:xfrm>
            <a:off x="1127900" y="3773375"/>
            <a:ext cx="3658800" cy="8352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400"/>
              <a:buNone/>
              <a:defRPr sz="2800" b="1">
                <a:latin typeface="Lexend"/>
                <a:ea typeface="Lexend"/>
                <a:cs typeface="Lexend"/>
                <a:sym typeface="Lexend"/>
              </a:defRPr>
            </a:lvl1pPr>
          </a:lstStyle>
          <a:p>
            <a:endParaRPr/>
          </a:p>
        </p:txBody>
      </p:sp>
      <p:grpSp>
        <p:nvGrpSpPr>
          <p:cNvPr id="1119" name="Google Shape;1119;p23"/>
          <p:cNvGrpSpPr/>
          <p:nvPr/>
        </p:nvGrpSpPr>
        <p:grpSpPr>
          <a:xfrm rot="1086942" flipH="1">
            <a:off x="-1251668" y="3405126"/>
            <a:ext cx="2215237" cy="1900341"/>
            <a:chOff x="4770475" y="2910125"/>
            <a:chExt cx="548975" cy="470975"/>
          </a:xfrm>
        </p:grpSpPr>
        <p:sp>
          <p:nvSpPr>
            <p:cNvPr id="1120" name="Google Shape;1120;p23"/>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23"/>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23"/>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23"/>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23"/>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23"/>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26" name="Google Shape;1126;p23"/>
          <p:cNvSpPr/>
          <p:nvPr/>
        </p:nvSpPr>
        <p:spPr>
          <a:xfrm rot="2002575" flipH="1">
            <a:off x="394202" y="2519539"/>
            <a:ext cx="638026" cy="638026"/>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27" name="Google Shape;1127;p23"/>
          <p:cNvGrpSpPr/>
          <p:nvPr/>
        </p:nvGrpSpPr>
        <p:grpSpPr>
          <a:xfrm flipH="1">
            <a:off x="8001721" y="3473694"/>
            <a:ext cx="564544" cy="479708"/>
            <a:chOff x="4021700" y="2078100"/>
            <a:chExt cx="294125" cy="249900"/>
          </a:xfrm>
        </p:grpSpPr>
        <p:sp>
          <p:nvSpPr>
            <p:cNvPr id="1128" name="Google Shape;1128;p23"/>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23"/>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30" name="Google Shape;1130;p23"/>
          <p:cNvGrpSpPr/>
          <p:nvPr/>
        </p:nvGrpSpPr>
        <p:grpSpPr>
          <a:xfrm rot="-6222710" flipH="1">
            <a:off x="7862787" y="3786549"/>
            <a:ext cx="2215225" cy="1900331"/>
            <a:chOff x="4770475" y="2910125"/>
            <a:chExt cx="548975" cy="470975"/>
          </a:xfrm>
        </p:grpSpPr>
        <p:sp>
          <p:nvSpPr>
            <p:cNvPr id="1131" name="Google Shape;1131;p23"/>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2" name="Google Shape;1132;p23"/>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3" name="Google Shape;1133;p23"/>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23"/>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23"/>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23"/>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37" name="Google Shape;1137;p23"/>
          <p:cNvGrpSpPr/>
          <p:nvPr/>
        </p:nvGrpSpPr>
        <p:grpSpPr>
          <a:xfrm rot="-5819900">
            <a:off x="8205201" y="-1183506"/>
            <a:ext cx="1438501" cy="2688962"/>
            <a:chOff x="4530725" y="2880400"/>
            <a:chExt cx="418300" cy="781875"/>
          </a:xfrm>
        </p:grpSpPr>
        <p:sp>
          <p:nvSpPr>
            <p:cNvPr id="1138" name="Google Shape;1138;p23"/>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23"/>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23"/>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23"/>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23"/>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23"/>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23"/>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23"/>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23"/>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23"/>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23"/>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23"/>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23"/>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1" name="Google Shape;1151;p23"/>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23"/>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53" name="Google Shape;1153;p23"/>
          <p:cNvGrpSpPr/>
          <p:nvPr/>
        </p:nvGrpSpPr>
        <p:grpSpPr>
          <a:xfrm rot="5400000">
            <a:off x="-503546" y="3605727"/>
            <a:ext cx="1438492" cy="2688946"/>
            <a:chOff x="4530725" y="2880400"/>
            <a:chExt cx="418300" cy="781875"/>
          </a:xfrm>
        </p:grpSpPr>
        <p:sp>
          <p:nvSpPr>
            <p:cNvPr id="1154" name="Google Shape;1154;p23"/>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23"/>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23"/>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23"/>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23"/>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23"/>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0" name="Google Shape;1160;p23"/>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1" name="Google Shape;1161;p23"/>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23"/>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23"/>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23"/>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23"/>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23"/>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23"/>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8" name="Google Shape;1168;p23"/>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1">
  <p:cSld name="TITLE_ONLY_1_1">
    <p:spTree>
      <p:nvGrpSpPr>
        <p:cNvPr id="1" name="Shape 1169"/>
        <p:cNvGrpSpPr/>
        <p:nvPr/>
      </p:nvGrpSpPr>
      <p:grpSpPr>
        <a:xfrm>
          <a:off x="0" y="0"/>
          <a:ext cx="0" cy="0"/>
          <a:chOff x="0" y="0"/>
          <a:chExt cx="0" cy="0"/>
        </a:xfrm>
      </p:grpSpPr>
      <p:grpSp>
        <p:nvGrpSpPr>
          <p:cNvPr id="1170" name="Google Shape;1170;p24"/>
          <p:cNvGrpSpPr/>
          <p:nvPr/>
        </p:nvGrpSpPr>
        <p:grpSpPr>
          <a:xfrm rot="-1086942">
            <a:off x="7890775" y="3405126"/>
            <a:ext cx="2215237" cy="1900341"/>
            <a:chOff x="4770475" y="2910125"/>
            <a:chExt cx="548975" cy="470975"/>
          </a:xfrm>
        </p:grpSpPr>
        <p:sp>
          <p:nvSpPr>
            <p:cNvPr id="1171" name="Google Shape;1171;p24"/>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2" name="Google Shape;1172;p24"/>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3" name="Google Shape;1173;p24"/>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4" name="Google Shape;1174;p24"/>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5" name="Google Shape;1175;p24"/>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6" name="Google Shape;1176;p24"/>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77" name="Google Shape;1177;p24"/>
          <p:cNvGrpSpPr/>
          <p:nvPr/>
        </p:nvGrpSpPr>
        <p:grpSpPr>
          <a:xfrm rot="6222710">
            <a:off x="-1223669" y="3786549"/>
            <a:ext cx="2215225" cy="1900331"/>
            <a:chOff x="4770475" y="2910125"/>
            <a:chExt cx="548975" cy="470975"/>
          </a:xfrm>
        </p:grpSpPr>
        <p:sp>
          <p:nvSpPr>
            <p:cNvPr id="1178" name="Google Shape;1178;p24"/>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9" name="Google Shape;1179;p24"/>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0" name="Google Shape;1180;p24"/>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1" name="Google Shape;1181;p24"/>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2" name="Google Shape;1182;p24"/>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24"/>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84" name="Google Shape;1184;p24"/>
          <p:cNvGrpSpPr/>
          <p:nvPr/>
        </p:nvGrpSpPr>
        <p:grpSpPr>
          <a:xfrm rot="5819900" flipH="1">
            <a:off x="-789358" y="-1183506"/>
            <a:ext cx="1438501" cy="2688962"/>
            <a:chOff x="4530725" y="2880400"/>
            <a:chExt cx="418300" cy="781875"/>
          </a:xfrm>
        </p:grpSpPr>
        <p:sp>
          <p:nvSpPr>
            <p:cNvPr id="1185" name="Google Shape;1185;p24"/>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24"/>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7" name="Google Shape;1187;p24"/>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8" name="Google Shape;1188;p24"/>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24"/>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0" name="Google Shape;1190;p24"/>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1" name="Google Shape;1191;p24"/>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24"/>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3" name="Google Shape;1193;p24"/>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4" name="Google Shape;1194;p24"/>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24"/>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24"/>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7" name="Google Shape;1197;p24"/>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8" name="Google Shape;1198;p24"/>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24"/>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00" name="Google Shape;1200;p24"/>
          <p:cNvGrpSpPr/>
          <p:nvPr/>
        </p:nvGrpSpPr>
        <p:grpSpPr>
          <a:xfrm rot="-5400000" flipH="1">
            <a:off x="7919398" y="3605727"/>
            <a:ext cx="1438492" cy="2688946"/>
            <a:chOff x="4530725" y="2880400"/>
            <a:chExt cx="418300" cy="781875"/>
          </a:xfrm>
        </p:grpSpPr>
        <p:sp>
          <p:nvSpPr>
            <p:cNvPr id="1201" name="Google Shape;1201;p24"/>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24"/>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3" name="Google Shape;1203;p24"/>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4" name="Google Shape;1204;p24"/>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24"/>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6" name="Google Shape;1206;p24"/>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24"/>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24"/>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24"/>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24"/>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1" name="Google Shape;1211;p24"/>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p24"/>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3" name="Google Shape;1213;p24"/>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4" name="Google Shape;1214;p24"/>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5" name="Google Shape;1215;p24"/>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16" name="Google Shape;1216;p24"/>
          <p:cNvSpPr txBox="1">
            <a:spLocks noGrp="1"/>
          </p:cNvSpPr>
          <p:nvPr>
            <p:ph type="title"/>
          </p:nvPr>
        </p:nvSpPr>
        <p:spPr>
          <a:xfrm>
            <a:off x="873825" y="1604913"/>
            <a:ext cx="3918900" cy="1007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217" name="Google Shape;1217;p24"/>
          <p:cNvSpPr txBox="1">
            <a:spLocks noGrp="1"/>
          </p:cNvSpPr>
          <p:nvPr>
            <p:ph type="subTitle" idx="1"/>
          </p:nvPr>
        </p:nvSpPr>
        <p:spPr>
          <a:xfrm>
            <a:off x="873825" y="2677888"/>
            <a:ext cx="3918900" cy="860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TITLE_ONLY_1_2">
    <p:spTree>
      <p:nvGrpSpPr>
        <p:cNvPr id="1" name="Shape 1218"/>
        <p:cNvGrpSpPr/>
        <p:nvPr/>
      </p:nvGrpSpPr>
      <p:grpSpPr>
        <a:xfrm>
          <a:off x="0" y="0"/>
          <a:ext cx="0" cy="0"/>
          <a:chOff x="0" y="0"/>
          <a:chExt cx="0" cy="0"/>
        </a:xfrm>
      </p:grpSpPr>
      <p:grpSp>
        <p:nvGrpSpPr>
          <p:cNvPr id="1219" name="Google Shape;1219;p25"/>
          <p:cNvGrpSpPr/>
          <p:nvPr/>
        </p:nvGrpSpPr>
        <p:grpSpPr>
          <a:xfrm rot="1086942" flipH="1">
            <a:off x="-1061168" y="2949201"/>
            <a:ext cx="2215237" cy="1900341"/>
            <a:chOff x="4770475" y="2910125"/>
            <a:chExt cx="548975" cy="470975"/>
          </a:xfrm>
        </p:grpSpPr>
        <p:sp>
          <p:nvSpPr>
            <p:cNvPr id="1220" name="Google Shape;1220;p25"/>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25"/>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p25"/>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25"/>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4" name="Google Shape;1224;p25"/>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25"/>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26" name="Google Shape;1226;p25"/>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1227" name="Google Shape;1227;p25"/>
          <p:cNvSpPr/>
          <p:nvPr/>
        </p:nvSpPr>
        <p:spPr>
          <a:xfrm rot="-2002575">
            <a:off x="394215" y="1376539"/>
            <a:ext cx="638026" cy="638026"/>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28" name="Google Shape;1228;p25"/>
          <p:cNvGrpSpPr/>
          <p:nvPr/>
        </p:nvGrpSpPr>
        <p:grpSpPr>
          <a:xfrm>
            <a:off x="8148504" y="3435444"/>
            <a:ext cx="564544" cy="479708"/>
            <a:chOff x="4021700" y="2078100"/>
            <a:chExt cx="294125" cy="249900"/>
          </a:xfrm>
        </p:grpSpPr>
        <p:sp>
          <p:nvSpPr>
            <p:cNvPr id="1229" name="Google Shape;1229;p25"/>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25"/>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1" name="Google Shape;1231;p25"/>
          <p:cNvGrpSpPr/>
          <p:nvPr/>
        </p:nvGrpSpPr>
        <p:grpSpPr>
          <a:xfrm rot="-6222710" flipH="1">
            <a:off x="8177112" y="3786549"/>
            <a:ext cx="2215225" cy="1900331"/>
            <a:chOff x="4770475" y="2910125"/>
            <a:chExt cx="548975" cy="470975"/>
          </a:xfrm>
        </p:grpSpPr>
        <p:sp>
          <p:nvSpPr>
            <p:cNvPr id="1232" name="Google Shape;1232;p25"/>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3" name="Google Shape;1233;p25"/>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25"/>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25"/>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6" name="Google Shape;1236;p25"/>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7" name="Google Shape;1237;p25"/>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8" name="Google Shape;1238;p25"/>
          <p:cNvGrpSpPr/>
          <p:nvPr/>
        </p:nvGrpSpPr>
        <p:grpSpPr>
          <a:xfrm rot="-5819900">
            <a:off x="8329026" y="-1269231"/>
            <a:ext cx="1438501" cy="2688962"/>
            <a:chOff x="4530725" y="2880400"/>
            <a:chExt cx="418300" cy="781875"/>
          </a:xfrm>
        </p:grpSpPr>
        <p:sp>
          <p:nvSpPr>
            <p:cNvPr id="1239" name="Google Shape;1239;p25"/>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25"/>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25"/>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2" name="Google Shape;1242;p25"/>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25"/>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25"/>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25"/>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6" name="Google Shape;1246;p25"/>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7" name="Google Shape;1247;p25"/>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8" name="Google Shape;1248;p25"/>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25"/>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25"/>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25"/>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2" name="Google Shape;1252;p25"/>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3" name="Google Shape;1253;p25"/>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54" name="Google Shape;1254;p25"/>
          <p:cNvGrpSpPr/>
          <p:nvPr/>
        </p:nvGrpSpPr>
        <p:grpSpPr>
          <a:xfrm rot="5400000">
            <a:off x="-313046" y="3149802"/>
            <a:ext cx="1438492" cy="2688946"/>
            <a:chOff x="4530725" y="2880400"/>
            <a:chExt cx="418300" cy="781875"/>
          </a:xfrm>
        </p:grpSpPr>
        <p:sp>
          <p:nvSpPr>
            <p:cNvPr id="1255" name="Google Shape;1255;p25"/>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6" name="Google Shape;1256;p25"/>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7" name="Google Shape;1257;p25"/>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25"/>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25"/>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25"/>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25"/>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25"/>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3" name="Google Shape;1263;p25"/>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25"/>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5" name="Google Shape;1265;p25"/>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6" name="Google Shape;1266;p25"/>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7" name="Google Shape;1267;p25"/>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25"/>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9" name="Google Shape;1269;p25"/>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SECTION_HEADER_1_1">
    <p:spTree>
      <p:nvGrpSpPr>
        <p:cNvPr id="1" name="Shape 1270"/>
        <p:cNvGrpSpPr/>
        <p:nvPr/>
      </p:nvGrpSpPr>
      <p:grpSpPr>
        <a:xfrm>
          <a:off x="0" y="0"/>
          <a:ext cx="0" cy="0"/>
          <a:chOff x="0" y="0"/>
          <a:chExt cx="0" cy="0"/>
        </a:xfrm>
      </p:grpSpPr>
      <p:grpSp>
        <p:nvGrpSpPr>
          <p:cNvPr id="1271" name="Google Shape;1271;p26"/>
          <p:cNvGrpSpPr/>
          <p:nvPr/>
        </p:nvGrpSpPr>
        <p:grpSpPr>
          <a:xfrm rot="-10799915">
            <a:off x="285741" y="-970806"/>
            <a:ext cx="2215224" cy="1900337"/>
            <a:chOff x="4770475" y="2910125"/>
            <a:chExt cx="548975" cy="470975"/>
          </a:xfrm>
        </p:grpSpPr>
        <p:sp>
          <p:nvSpPr>
            <p:cNvPr id="1272" name="Google Shape;1272;p26"/>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26"/>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26"/>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5" name="Google Shape;1275;p26"/>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6" name="Google Shape;1276;p26"/>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26"/>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78" name="Google Shape;1278;p26"/>
          <p:cNvSpPr txBox="1">
            <a:spLocks noGrp="1"/>
          </p:cNvSpPr>
          <p:nvPr>
            <p:ph type="ctrTitle"/>
          </p:nvPr>
        </p:nvSpPr>
        <p:spPr>
          <a:xfrm>
            <a:off x="2335525" y="838325"/>
            <a:ext cx="4477200" cy="1083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200"/>
              <a:buNone/>
              <a:defRPr sz="6000">
                <a:highlight>
                  <a:schemeClr val="lt2"/>
                </a:highlight>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79" name="Google Shape;1279;p26"/>
          <p:cNvSpPr txBox="1">
            <a:spLocks noGrp="1"/>
          </p:cNvSpPr>
          <p:nvPr>
            <p:ph type="subTitle" idx="1"/>
          </p:nvPr>
        </p:nvSpPr>
        <p:spPr>
          <a:xfrm>
            <a:off x="2335650" y="2098975"/>
            <a:ext cx="4477200" cy="935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80" name="Google Shape;1280;p26"/>
          <p:cNvSpPr txBox="1"/>
          <p:nvPr/>
        </p:nvSpPr>
        <p:spPr>
          <a:xfrm>
            <a:off x="2342850" y="3800800"/>
            <a:ext cx="4458300" cy="431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300"/>
              </a:spcBef>
              <a:spcAft>
                <a:spcPts val="0"/>
              </a:spcAft>
              <a:buClr>
                <a:srgbClr val="000000"/>
              </a:buClr>
              <a:buSzPts val="1000"/>
              <a:buFont typeface="Arial"/>
              <a:buNone/>
            </a:pPr>
            <a:r>
              <a:rPr lang="en" sz="1000" b="0" i="0" u="none" strike="noStrike" cap="none">
                <a:solidFill>
                  <a:schemeClr val="dk1"/>
                </a:solidFill>
                <a:latin typeface="Lexend"/>
                <a:ea typeface="Lexend"/>
                <a:cs typeface="Lexend"/>
                <a:sym typeface="Lexend"/>
              </a:rPr>
              <a:t>CREDITS: This presentation template was created by </a:t>
            </a:r>
            <a:r>
              <a:rPr lang="en" sz="1000" b="1" i="0" u="none" strike="noStrike" cap="none">
                <a:solidFill>
                  <a:schemeClr val="hlink"/>
                </a:solidFill>
                <a:uFill>
                  <a:noFill/>
                </a:uFill>
                <a:latin typeface="Lexend"/>
                <a:ea typeface="Lexend"/>
                <a:cs typeface="Lexend"/>
                <a:sym typeface="Lexend"/>
                <a:hlinkClick r:id="rId2"/>
              </a:rPr>
              <a:t>Slidesgo</a:t>
            </a:r>
            <a:r>
              <a:rPr lang="en" sz="1000" b="0" i="0" u="none" strike="noStrike" cap="none">
                <a:solidFill>
                  <a:schemeClr val="dk1"/>
                </a:solidFill>
                <a:latin typeface="Lexend"/>
                <a:ea typeface="Lexend"/>
                <a:cs typeface="Lexend"/>
                <a:sym typeface="Lexend"/>
              </a:rPr>
              <a:t>, and includes icons by </a:t>
            </a:r>
            <a:r>
              <a:rPr lang="en" sz="1000" b="1" i="0" u="none" strike="noStrike" cap="none">
                <a:solidFill>
                  <a:schemeClr val="hlink"/>
                </a:solidFill>
                <a:uFill>
                  <a:noFill/>
                </a:uFill>
                <a:latin typeface="Lexend"/>
                <a:ea typeface="Lexend"/>
                <a:cs typeface="Lexend"/>
                <a:sym typeface="Lexend"/>
                <a:hlinkClick r:id="rId3"/>
              </a:rPr>
              <a:t>Flaticon</a:t>
            </a:r>
            <a:r>
              <a:rPr lang="en" sz="1000" b="0" i="0" u="none" strike="noStrike" cap="none">
                <a:solidFill>
                  <a:schemeClr val="dk1"/>
                </a:solidFill>
                <a:latin typeface="Lexend"/>
                <a:ea typeface="Lexend"/>
                <a:cs typeface="Lexend"/>
                <a:sym typeface="Lexend"/>
              </a:rPr>
              <a:t>, and infographics &amp; images by </a:t>
            </a:r>
            <a:r>
              <a:rPr lang="en" sz="1000" b="1" i="0" u="none" strike="noStrike" cap="none">
                <a:solidFill>
                  <a:schemeClr val="hlink"/>
                </a:solidFill>
                <a:uFill>
                  <a:noFill/>
                </a:uFill>
                <a:latin typeface="Lexend"/>
                <a:ea typeface="Lexend"/>
                <a:cs typeface="Lexend"/>
                <a:sym typeface="Lexend"/>
                <a:hlinkClick r:id="rId4"/>
              </a:rPr>
              <a:t>Freepik</a:t>
            </a:r>
            <a:endParaRPr sz="1000" b="1" i="0" u="none" strike="noStrike" cap="none">
              <a:solidFill>
                <a:schemeClr val="dk1"/>
              </a:solidFill>
              <a:latin typeface="Lexend"/>
              <a:ea typeface="Lexend"/>
              <a:cs typeface="Lexend"/>
              <a:sym typeface="Lexen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3">
  <p:cSld name="TITLE_ONLY_2">
    <p:spTree>
      <p:nvGrpSpPr>
        <p:cNvPr id="1" name="Shape 1281"/>
        <p:cNvGrpSpPr/>
        <p:nvPr/>
      </p:nvGrpSpPr>
      <p:grpSpPr>
        <a:xfrm>
          <a:off x="0" y="0"/>
          <a:ext cx="0" cy="0"/>
          <a:chOff x="0" y="0"/>
          <a:chExt cx="0" cy="0"/>
        </a:xfrm>
      </p:grpSpPr>
      <p:sp>
        <p:nvSpPr>
          <p:cNvPr id="1282" name="Google Shape;1282;p27"/>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1283" name="Google Shape;1283;p27"/>
          <p:cNvSpPr/>
          <p:nvPr/>
        </p:nvSpPr>
        <p:spPr>
          <a:xfrm rot="-2002575">
            <a:off x="8247415" y="4157839"/>
            <a:ext cx="638026" cy="638026"/>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84" name="Google Shape;1284;p27"/>
          <p:cNvGrpSpPr/>
          <p:nvPr/>
        </p:nvGrpSpPr>
        <p:grpSpPr>
          <a:xfrm>
            <a:off x="430954" y="1063869"/>
            <a:ext cx="564544" cy="479708"/>
            <a:chOff x="4021700" y="2078100"/>
            <a:chExt cx="294125" cy="249900"/>
          </a:xfrm>
        </p:grpSpPr>
        <p:sp>
          <p:nvSpPr>
            <p:cNvPr id="1285" name="Google Shape;1285;p27"/>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27"/>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87" name="Google Shape;1287;p27"/>
          <p:cNvGrpSpPr/>
          <p:nvPr/>
        </p:nvGrpSpPr>
        <p:grpSpPr>
          <a:xfrm rot="4577290" flipH="1">
            <a:off x="-1081769" y="-718044"/>
            <a:ext cx="2215225" cy="1900331"/>
            <a:chOff x="4770475" y="2910125"/>
            <a:chExt cx="548975" cy="470975"/>
          </a:xfrm>
        </p:grpSpPr>
        <p:sp>
          <p:nvSpPr>
            <p:cNvPr id="1288" name="Google Shape;1288;p27"/>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27"/>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0" name="Google Shape;1290;p27"/>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1" name="Google Shape;1291;p27"/>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2" name="Google Shape;1292;p27"/>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3" name="Google Shape;1293;p27"/>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4" name="Google Shape;1294;p27"/>
          <p:cNvGrpSpPr/>
          <p:nvPr/>
        </p:nvGrpSpPr>
        <p:grpSpPr>
          <a:xfrm rot="4980100">
            <a:off x="-598858" y="3644355"/>
            <a:ext cx="1438501" cy="2688962"/>
            <a:chOff x="4530725" y="2880400"/>
            <a:chExt cx="418300" cy="781875"/>
          </a:xfrm>
        </p:grpSpPr>
        <p:sp>
          <p:nvSpPr>
            <p:cNvPr id="1295" name="Google Shape;1295;p27"/>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27"/>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7" name="Google Shape;1297;p27"/>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8" name="Google Shape;1298;p27"/>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27"/>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0" name="Google Shape;1300;p27"/>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1" name="Google Shape;1301;p27"/>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27"/>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3" name="Google Shape;1303;p27"/>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4" name="Google Shape;1304;p27"/>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5" name="Google Shape;1305;p27"/>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6" name="Google Shape;1306;p27"/>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27"/>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27"/>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9" name="Google Shape;1309;p27"/>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10" name="Google Shape;1310;p27"/>
          <p:cNvGrpSpPr/>
          <p:nvPr/>
        </p:nvGrpSpPr>
        <p:grpSpPr>
          <a:xfrm rot="-5400000">
            <a:off x="8281348" y="-613100"/>
            <a:ext cx="1438492" cy="2688946"/>
            <a:chOff x="4530725" y="2880400"/>
            <a:chExt cx="418300" cy="781875"/>
          </a:xfrm>
        </p:grpSpPr>
        <p:sp>
          <p:nvSpPr>
            <p:cNvPr id="1311" name="Google Shape;1311;p27"/>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2" name="Google Shape;1312;p27"/>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3" name="Google Shape;1313;p27"/>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4" name="Google Shape;1314;p27"/>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5" name="Google Shape;1315;p27"/>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27"/>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27"/>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27"/>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27"/>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27"/>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27"/>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2" name="Google Shape;1322;p27"/>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27"/>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27"/>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27"/>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26" name="Google Shape;1326;p27"/>
          <p:cNvSpPr txBox="1">
            <a:spLocks noGrp="1"/>
          </p:cNvSpPr>
          <p:nvPr>
            <p:ph type="body" idx="1"/>
          </p:nvPr>
        </p:nvSpPr>
        <p:spPr>
          <a:xfrm>
            <a:off x="713825" y="1604813"/>
            <a:ext cx="7717500" cy="9486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4">
  <p:cSld name="TITLE_ONLY_1_2_2">
    <p:spTree>
      <p:nvGrpSpPr>
        <p:cNvPr id="1" name="Shape 1327"/>
        <p:cNvGrpSpPr/>
        <p:nvPr/>
      </p:nvGrpSpPr>
      <p:grpSpPr>
        <a:xfrm>
          <a:off x="0" y="0"/>
          <a:ext cx="0" cy="0"/>
          <a:chOff x="0" y="0"/>
          <a:chExt cx="0" cy="0"/>
        </a:xfrm>
      </p:grpSpPr>
      <p:grpSp>
        <p:nvGrpSpPr>
          <p:cNvPr id="1328" name="Google Shape;1328;p28"/>
          <p:cNvGrpSpPr/>
          <p:nvPr/>
        </p:nvGrpSpPr>
        <p:grpSpPr>
          <a:xfrm rot="1086942" flipH="1">
            <a:off x="-1061168" y="2949201"/>
            <a:ext cx="2215237" cy="1900341"/>
            <a:chOff x="4770475" y="2910125"/>
            <a:chExt cx="548975" cy="470975"/>
          </a:xfrm>
        </p:grpSpPr>
        <p:sp>
          <p:nvSpPr>
            <p:cNvPr id="1329" name="Google Shape;1329;p28"/>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28"/>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1" name="Google Shape;1331;p28"/>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2" name="Google Shape;1332;p28"/>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3" name="Google Shape;1333;p28"/>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4" name="Google Shape;1334;p28"/>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35" name="Google Shape;1335;p28"/>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1336" name="Google Shape;1336;p28"/>
          <p:cNvSpPr/>
          <p:nvPr/>
        </p:nvSpPr>
        <p:spPr>
          <a:xfrm rot="-2002575">
            <a:off x="328165" y="1027339"/>
            <a:ext cx="638026" cy="638026"/>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37" name="Google Shape;1337;p28"/>
          <p:cNvGrpSpPr/>
          <p:nvPr/>
        </p:nvGrpSpPr>
        <p:grpSpPr>
          <a:xfrm>
            <a:off x="8148504" y="3435444"/>
            <a:ext cx="564544" cy="479708"/>
            <a:chOff x="4021700" y="2078100"/>
            <a:chExt cx="294125" cy="249900"/>
          </a:xfrm>
        </p:grpSpPr>
        <p:sp>
          <p:nvSpPr>
            <p:cNvPr id="1338" name="Google Shape;1338;p28"/>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9" name="Google Shape;1339;p28"/>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40" name="Google Shape;1340;p28"/>
          <p:cNvGrpSpPr/>
          <p:nvPr/>
        </p:nvGrpSpPr>
        <p:grpSpPr>
          <a:xfrm rot="-6222710" flipH="1">
            <a:off x="8177112" y="3786549"/>
            <a:ext cx="2215225" cy="1900331"/>
            <a:chOff x="4770475" y="2910125"/>
            <a:chExt cx="548975" cy="470975"/>
          </a:xfrm>
        </p:grpSpPr>
        <p:sp>
          <p:nvSpPr>
            <p:cNvPr id="1341" name="Google Shape;1341;p28"/>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28"/>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3" name="Google Shape;1343;p28"/>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4" name="Google Shape;1344;p28"/>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28"/>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6" name="Google Shape;1346;p28"/>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47" name="Google Shape;1347;p28"/>
          <p:cNvGrpSpPr/>
          <p:nvPr/>
        </p:nvGrpSpPr>
        <p:grpSpPr>
          <a:xfrm rot="-5819900">
            <a:off x="8329026" y="-1269231"/>
            <a:ext cx="1438501" cy="2688962"/>
            <a:chOff x="4530725" y="2880400"/>
            <a:chExt cx="418300" cy="781875"/>
          </a:xfrm>
        </p:grpSpPr>
        <p:sp>
          <p:nvSpPr>
            <p:cNvPr id="1348" name="Google Shape;1348;p28"/>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9" name="Google Shape;1349;p28"/>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28"/>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1" name="Google Shape;1351;p28"/>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2" name="Google Shape;1352;p28"/>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3" name="Google Shape;1353;p28"/>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4" name="Google Shape;1354;p28"/>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5" name="Google Shape;1355;p28"/>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6" name="Google Shape;1356;p28"/>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7" name="Google Shape;1357;p28"/>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8" name="Google Shape;1358;p28"/>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9" name="Google Shape;1359;p28"/>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0" name="Google Shape;1360;p28"/>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28"/>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2" name="Google Shape;1362;p28"/>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63" name="Google Shape;1363;p28"/>
          <p:cNvGrpSpPr/>
          <p:nvPr/>
        </p:nvGrpSpPr>
        <p:grpSpPr>
          <a:xfrm rot="5400000">
            <a:off x="-313046" y="3149802"/>
            <a:ext cx="1438492" cy="2688946"/>
            <a:chOff x="4530725" y="2880400"/>
            <a:chExt cx="418300" cy="781875"/>
          </a:xfrm>
        </p:grpSpPr>
        <p:sp>
          <p:nvSpPr>
            <p:cNvPr id="1364" name="Google Shape;1364;p28"/>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5" name="Google Shape;1365;p28"/>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6" name="Google Shape;1366;p28"/>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7" name="Google Shape;1367;p28"/>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8" name="Google Shape;1368;p28"/>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9" name="Google Shape;1369;p28"/>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0" name="Google Shape;1370;p28"/>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1" name="Google Shape;1371;p28"/>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2" name="Google Shape;1372;p28"/>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3" name="Google Shape;1373;p28"/>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4" name="Google Shape;1374;p28"/>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5" name="Google Shape;1375;p28"/>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6" name="Google Shape;1376;p28"/>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7" name="Google Shape;1377;p28"/>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8" name="Google Shape;1378;p28"/>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79" name="Google Shape;1379;p28"/>
          <p:cNvSpPr txBox="1">
            <a:spLocks noGrp="1"/>
          </p:cNvSpPr>
          <p:nvPr>
            <p:ph type="body" idx="1"/>
          </p:nvPr>
        </p:nvSpPr>
        <p:spPr>
          <a:xfrm>
            <a:off x="1589100" y="1063875"/>
            <a:ext cx="5965800" cy="35448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380"/>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BLANK_1_1_1_1_1_2">
    <p:spTree>
      <p:nvGrpSpPr>
        <p:cNvPr id="1" name="Shape 1381"/>
        <p:cNvGrpSpPr/>
        <p:nvPr/>
      </p:nvGrpSpPr>
      <p:grpSpPr>
        <a:xfrm>
          <a:off x="0" y="0"/>
          <a:ext cx="0" cy="0"/>
          <a:chOff x="0" y="0"/>
          <a:chExt cx="0" cy="0"/>
        </a:xfrm>
      </p:grpSpPr>
      <p:grpSp>
        <p:nvGrpSpPr>
          <p:cNvPr id="1382" name="Google Shape;1382;p30"/>
          <p:cNvGrpSpPr/>
          <p:nvPr/>
        </p:nvGrpSpPr>
        <p:grpSpPr>
          <a:xfrm rot="7345743">
            <a:off x="-459239" y="3084354"/>
            <a:ext cx="2089413" cy="1792478"/>
            <a:chOff x="4770475" y="2910125"/>
            <a:chExt cx="548975" cy="470975"/>
          </a:xfrm>
        </p:grpSpPr>
        <p:sp>
          <p:nvSpPr>
            <p:cNvPr id="1383" name="Google Shape;1383;p30"/>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4" name="Google Shape;1384;p30"/>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5" name="Google Shape;1385;p30"/>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6" name="Google Shape;1386;p30"/>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7" name="Google Shape;1387;p30"/>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8" name="Google Shape;1388;p30"/>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89" name="Google Shape;1389;p30"/>
          <p:cNvGrpSpPr/>
          <p:nvPr/>
        </p:nvGrpSpPr>
        <p:grpSpPr>
          <a:xfrm rot="2930595" flipH="1">
            <a:off x="-671733" y="1785438"/>
            <a:ext cx="1615560" cy="3019924"/>
            <a:chOff x="4530725" y="2880400"/>
            <a:chExt cx="418300" cy="781875"/>
          </a:xfrm>
        </p:grpSpPr>
        <p:sp>
          <p:nvSpPr>
            <p:cNvPr id="1390" name="Google Shape;1390;p30"/>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1" name="Google Shape;1391;p30"/>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2" name="Google Shape;1392;p30"/>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30"/>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4" name="Google Shape;1394;p30"/>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5" name="Google Shape;1395;p30"/>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6" name="Google Shape;1396;p30"/>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30"/>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30"/>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30"/>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30"/>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30"/>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30"/>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30"/>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30"/>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05" name="Google Shape;1405;p30"/>
          <p:cNvSpPr/>
          <p:nvPr/>
        </p:nvSpPr>
        <p:spPr>
          <a:xfrm rot="-2004035">
            <a:off x="375620" y="660440"/>
            <a:ext cx="675217" cy="675217"/>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06" name="Google Shape;1406;p30"/>
          <p:cNvGrpSpPr/>
          <p:nvPr/>
        </p:nvGrpSpPr>
        <p:grpSpPr>
          <a:xfrm flipH="1">
            <a:off x="8183439" y="3967051"/>
            <a:ext cx="494659" cy="420282"/>
            <a:chOff x="4021700" y="2078100"/>
            <a:chExt cx="294125" cy="249900"/>
          </a:xfrm>
        </p:grpSpPr>
        <p:sp>
          <p:nvSpPr>
            <p:cNvPr id="1407" name="Google Shape;1407;p30"/>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30"/>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09" name="Google Shape;1409;p30"/>
          <p:cNvGrpSpPr/>
          <p:nvPr/>
        </p:nvGrpSpPr>
        <p:grpSpPr>
          <a:xfrm rot="-3454257">
            <a:off x="7626411" y="170882"/>
            <a:ext cx="2089413" cy="1792478"/>
            <a:chOff x="4770475" y="2910125"/>
            <a:chExt cx="548975" cy="470975"/>
          </a:xfrm>
        </p:grpSpPr>
        <p:sp>
          <p:nvSpPr>
            <p:cNvPr id="1410" name="Google Shape;1410;p30"/>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1" name="Google Shape;1411;p30"/>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2" name="Google Shape;1412;p30"/>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3" name="Google Shape;1413;p30"/>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4" name="Google Shape;1414;p30"/>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5" name="Google Shape;1415;p30"/>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16" name="Google Shape;1416;p30"/>
          <p:cNvGrpSpPr/>
          <p:nvPr/>
        </p:nvGrpSpPr>
        <p:grpSpPr>
          <a:xfrm rot="-7869405" flipH="1">
            <a:off x="8312758" y="242353"/>
            <a:ext cx="1615560" cy="3019924"/>
            <a:chOff x="4530725" y="2880400"/>
            <a:chExt cx="418300" cy="781875"/>
          </a:xfrm>
        </p:grpSpPr>
        <p:sp>
          <p:nvSpPr>
            <p:cNvPr id="1417" name="Google Shape;1417;p30"/>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8" name="Google Shape;1418;p30"/>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9" name="Google Shape;1419;p30"/>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0" name="Google Shape;1420;p30"/>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1" name="Google Shape;1421;p30"/>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2" name="Google Shape;1422;p30"/>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3" name="Google Shape;1423;p30"/>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4" name="Google Shape;1424;p30"/>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30"/>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6" name="Google Shape;1426;p30"/>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7" name="Google Shape;1427;p30"/>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8" name="Google Shape;1428;p30"/>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30"/>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30"/>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30"/>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6"/>
        <p:cNvGrpSpPr/>
        <p:nvPr/>
      </p:nvGrpSpPr>
      <p:grpSpPr>
        <a:xfrm>
          <a:off x="0" y="0"/>
          <a:ext cx="0" cy="0"/>
          <a:chOff x="0" y="0"/>
          <a:chExt cx="0" cy="0"/>
        </a:xfrm>
      </p:grpSpPr>
      <p:sp>
        <p:nvSpPr>
          <p:cNvPr id="57" name="Google Shape;57;p4"/>
          <p:cNvSpPr txBox="1">
            <a:spLocks noGrp="1"/>
          </p:cNvSpPr>
          <p:nvPr>
            <p:ph type="title"/>
          </p:nvPr>
        </p:nvSpPr>
        <p:spPr>
          <a:xfrm>
            <a:off x="2603396" y="1494488"/>
            <a:ext cx="733200" cy="59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highlight>
                  <a:schemeClr val="accent1"/>
                </a:highlight>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58" name="Google Shape;58;p4"/>
          <p:cNvSpPr txBox="1">
            <a:spLocks noGrp="1"/>
          </p:cNvSpPr>
          <p:nvPr>
            <p:ph type="subTitle" idx="1"/>
          </p:nvPr>
        </p:nvSpPr>
        <p:spPr>
          <a:xfrm>
            <a:off x="1367996" y="2357680"/>
            <a:ext cx="3204000" cy="48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9" name="Google Shape;59;p4"/>
          <p:cNvSpPr txBox="1">
            <a:spLocks noGrp="1"/>
          </p:cNvSpPr>
          <p:nvPr>
            <p:ph type="title" idx="2"/>
          </p:nvPr>
        </p:nvSpPr>
        <p:spPr>
          <a:xfrm>
            <a:off x="5807405" y="1494488"/>
            <a:ext cx="733200" cy="59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highlight>
                  <a:schemeClr val="accent1"/>
                </a:highlight>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60" name="Google Shape;60;p4"/>
          <p:cNvSpPr txBox="1">
            <a:spLocks noGrp="1"/>
          </p:cNvSpPr>
          <p:nvPr>
            <p:ph type="subTitle" idx="3"/>
          </p:nvPr>
        </p:nvSpPr>
        <p:spPr>
          <a:xfrm>
            <a:off x="4572005" y="2357680"/>
            <a:ext cx="3204000" cy="48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1" name="Google Shape;61;p4"/>
          <p:cNvSpPr txBox="1">
            <a:spLocks noGrp="1"/>
          </p:cNvSpPr>
          <p:nvPr>
            <p:ph type="title" idx="4"/>
          </p:nvPr>
        </p:nvSpPr>
        <p:spPr>
          <a:xfrm>
            <a:off x="2603396" y="3086188"/>
            <a:ext cx="733200" cy="59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highlight>
                  <a:schemeClr val="accent1"/>
                </a:highlight>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62" name="Google Shape;62;p4"/>
          <p:cNvSpPr txBox="1">
            <a:spLocks noGrp="1"/>
          </p:cNvSpPr>
          <p:nvPr>
            <p:ph type="subTitle" idx="5"/>
          </p:nvPr>
        </p:nvSpPr>
        <p:spPr>
          <a:xfrm>
            <a:off x="1367996" y="3957188"/>
            <a:ext cx="3204000" cy="48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3" name="Google Shape;63;p4"/>
          <p:cNvSpPr txBox="1">
            <a:spLocks noGrp="1"/>
          </p:cNvSpPr>
          <p:nvPr>
            <p:ph type="title" idx="6"/>
          </p:nvPr>
        </p:nvSpPr>
        <p:spPr>
          <a:xfrm>
            <a:off x="5807405" y="3086188"/>
            <a:ext cx="733200" cy="59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highlight>
                  <a:schemeClr val="accent1"/>
                </a:highlight>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64" name="Google Shape;64;p4"/>
          <p:cNvSpPr txBox="1">
            <a:spLocks noGrp="1"/>
          </p:cNvSpPr>
          <p:nvPr>
            <p:ph type="subTitle" idx="7"/>
          </p:nvPr>
        </p:nvSpPr>
        <p:spPr>
          <a:xfrm>
            <a:off x="4572005" y="3957188"/>
            <a:ext cx="3204000" cy="48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5" name="Google Shape;65;p4"/>
          <p:cNvSpPr txBox="1">
            <a:spLocks noGrp="1"/>
          </p:cNvSpPr>
          <p:nvPr>
            <p:ph type="subTitle" idx="8"/>
          </p:nvPr>
        </p:nvSpPr>
        <p:spPr>
          <a:xfrm>
            <a:off x="1367996" y="2040005"/>
            <a:ext cx="3204000" cy="466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000" b="1">
                <a:solidFill>
                  <a:schemeClr val="dk1"/>
                </a:solidFill>
                <a:latin typeface="Lexend"/>
                <a:ea typeface="Lexend"/>
                <a:cs typeface="Lexend"/>
                <a:sym typeface="Lexend"/>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 name="Google Shape;66;p4"/>
          <p:cNvSpPr txBox="1">
            <a:spLocks noGrp="1"/>
          </p:cNvSpPr>
          <p:nvPr>
            <p:ph type="subTitle" idx="9"/>
          </p:nvPr>
        </p:nvSpPr>
        <p:spPr>
          <a:xfrm>
            <a:off x="4572005" y="2040005"/>
            <a:ext cx="3204000" cy="466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000" b="1">
                <a:solidFill>
                  <a:schemeClr val="dk1"/>
                </a:solidFill>
                <a:latin typeface="Lexend"/>
                <a:ea typeface="Lexend"/>
                <a:cs typeface="Lexend"/>
                <a:sym typeface="Lexend"/>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 name="Google Shape;67;p4"/>
          <p:cNvSpPr txBox="1">
            <a:spLocks noGrp="1"/>
          </p:cNvSpPr>
          <p:nvPr>
            <p:ph type="subTitle" idx="13"/>
          </p:nvPr>
        </p:nvSpPr>
        <p:spPr>
          <a:xfrm>
            <a:off x="1367996" y="3636262"/>
            <a:ext cx="3204000" cy="466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000" b="1">
                <a:solidFill>
                  <a:schemeClr val="dk1"/>
                </a:solidFill>
                <a:latin typeface="Lexend"/>
                <a:ea typeface="Lexend"/>
                <a:cs typeface="Lexend"/>
                <a:sym typeface="Lexend"/>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 name="Google Shape;68;p4"/>
          <p:cNvSpPr txBox="1">
            <a:spLocks noGrp="1"/>
          </p:cNvSpPr>
          <p:nvPr>
            <p:ph type="subTitle" idx="14"/>
          </p:nvPr>
        </p:nvSpPr>
        <p:spPr>
          <a:xfrm>
            <a:off x="4572005" y="3636262"/>
            <a:ext cx="3204000" cy="466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000" b="1">
                <a:solidFill>
                  <a:schemeClr val="dk1"/>
                </a:solidFill>
                <a:latin typeface="Lexend"/>
                <a:ea typeface="Lexend"/>
                <a:cs typeface="Lexend"/>
                <a:sym typeface="Lexend"/>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9" name="Google Shape;69;p4"/>
          <p:cNvSpPr txBox="1">
            <a:spLocks noGrp="1"/>
          </p:cNvSpPr>
          <p:nvPr>
            <p:ph type="title" idx="15"/>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grpSp>
        <p:nvGrpSpPr>
          <p:cNvPr id="70" name="Google Shape;70;p4"/>
          <p:cNvGrpSpPr/>
          <p:nvPr/>
        </p:nvGrpSpPr>
        <p:grpSpPr>
          <a:xfrm rot="4577290" flipH="1">
            <a:off x="-1010282" y="113706"/>
            <a:ext cx="2215225" cy="1900331"/>
            <a:chOff x="4770475" y="2910125"/>
            <a:chExt cx="548975" cy="470975"/>
          </a:xfrm>
        </p:grpSpPr>
        <p:sp>
          <p:nvSpPr>
            <p:cNvPr id="71" name="Google Shape;71;p4"/>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4"/>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4"/>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4"/>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4"/>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4"/>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 name="Google Shape;77;p4"/>
          <p:cNvSpPr/>
          <p:nvPr/>
        </p:nvSpPr>
        <p:spPr>
          <a:xfrm rot="-2002575">
            <a:off x="436915" y="2996839"/>
            <a:ext cx="638026" cy="638026"/>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4"/>
          <p:cNvSpPr/>
          <p:nvPr/>
        </p:nvSpPr>
        <p:spPr>
          <a:xfrm rot="-365596">
            <a:off x="7144055" y="-316500"/>
            <a:ext cx="1224512" cy="1005026"/>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9" name="Google Shape;79;p4"/>
          <p:cNvGrpSpPr/>
          <p:nvPr/>
        </p:nvGrpSpPr>
        <p:grpSpPr>
          <a:xfrm rot="7160093">
            <a:off x="-380390" y="-1101355"/>
            <a:ext cx="1438524" cy="2689024"/>
            <a:chOff x="4530725" y="2880400"/>
            <a:chExt cx="418300" cy="781875"/>
          </a:xfrm>
        </p:grpSpPr>
        <p:sp>
          <p:nvSpPr>
            <p:cNvPr id="80" name="Google Shape;80;p4"/>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4"/>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4"/>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4"/>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4"/>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4"/>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4"/>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4"/>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4"/>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4"/>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4"/>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4"/>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4"/>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4"/>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4"/>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 name="Google Shape;95;p4"/>
          <p:cNvGrpSpPr/>
          <p:nvPr/>
        </p:nvGrpSpPr>
        <p:grpSpPr>
          <a:xfrm rot="-8890992" flipH="1">
            <a:off x="7866927" y="678740"/>
            <a:ext cx="2215248" cy="1900329"/>
            <a:chOff x="4770475" y="2910125"/>
            <a:chExt cx="548975" cy="470975"/>
          </a:xfrm>
        </p:grpSpPr>
        <p:sp>
          <p:nvSpPr>
            <p:cNvPr id="96" name="Google Shape;96;p4"/>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4"/>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4"/>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4"/>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4"/>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4"/>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2" name="Google Shape;102;p4"/>
          <p:cNvGrpSpPr/>
          <p:nvPr/>
        </p:nvGrpSpPr>
        <p:grpSpPr>
          <a:xfrm rot="988674">
            <a:off x="-755793" y="3780579"/>
            <a:ext cx="1819045" cy="2412103"/>
            <a:chOff x="1936325" y="996650"/>
            <a:chExt cx="730000" cy="968000"/>
          </a:xfrm>
        </p:grpSpPr>
        <p:sp>
          <p:nvSpPr>
            <p:cNvPr id="103" name="Google Shape;103;p4"/>
            <p:cNvSpPr/>
            <p:nvPr/>
          </p:nvSpPr>
          <p:spPr>
            <a:xfrm>
              <a:off x="1936325" y="1796325"/>
              <a:ext cx="228750" cy="168325"/>
            </a:xfrm>
            <a:custGeom>
              <a:avLst/>
              <a:gdLst/>
              <a:ahLst/>
              <a:cxnLst/>
              <a:rect l="l" t="t" r="r" b="b"/>
              <a:pathLst>
                <a:path w="9150" h="6733" extrusionOk="0">
                  <a:moveTo>
                    <a:pt x="1536" y="0"/>
                  </a:moveTo>
                  <a:cubicBezTo>
                    <a:pt x="1315" y="0"/>
                    <a:pt x="1156" y="56"/>
                    <a:pt x="1074" y="172"/>
                  </a:cubicBezTo>
                  <a:cubicBezTo>
                    <a:pt x="1032" y="231"/>
                    <a:pt x="422" y="1105"/>
                    <a:pt x="380" y="1164"/>
                  </a:cubicBezTo>
                  <a:cubicBezTo>
                    <a:pt x="0" y="1704"/>
                    <a:pt x="1414" y="3349"/>
                    <a:pt x="3540" y="4839"/>
                  </a:cubicBezTo>
                  <a:cubicBezTo>
                    <a:pt x="5206" y="6007"/>
                    <a:pt x="6813" y="6733"/>
                    <a:pt x="7613" y="6733"/>
                  </a:cubicBezTo>
                  <a:cubicBezTo>
                    <a:pt x="7834" y="6733"/>
                    <a:pt x="7994" y="6677"/>
                    <a:pt x="8076" y="6561"/>
                  </a:cubicBezTo>
                  <a:cubicBezTo>
                    <a:pt x="8118" y="6502"/>
                    <a:pt x="8729" y="5628"/>
                    <a:pt x="8769" y="5569"/>
                  </a:cubicBezTo>
                  <a:cubicBezTo>
                    <a:pt x="9149" y="5029"/>
                    <a:pt x="7736" y="3386"/>
                    <a:pt x="5611" y="1894"/>
                  </a:cubicBezTo>
                  <a:cubicBezTo>
                    <a:pt x="3945" y="727"/>
                    <a:pt x="2337" y="0"/>
                    <a:pt x="153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4"/>
            <p:cNvSpPr/>
            <p:nvPr/>
          </p:nvSpPr>
          <p:spPr>
            <a:xfrm>
              <a:off x="1952775" y="1796325"/>
              <a:ext cx="211425" cy="143525"/>
            </a:xfrm>
            <a:custGeom>
              <a:avLst/>
              <a:gdLst/>
              <a:ahLst/>
              <a:cxnLst/>
              <a:rect l="l" t="t" r="r" b="b"/>
              <a:pathLst>
                <a:path w="8457" h="5741" extrusionOk="0">
                  <a:moveTo>
                    <a:pt x="844" y="0"/>
                  </a:moveTo>
                  <a:cubicBezTo>
                    <a:pt x="622" y="0"/>
                    <a:pt x="463" y="56"/>
                    <a:pt x="381" y="172"/>
                  </a:cubicBezTo>
                  <a:cubicBezTo>
                    <a:pt x="1" y="712"/>
                    <a:pt x="1416" y="2358"/>
                    <a:pt x="3541" y="3847"/>
                  </a:cubicBezTo>
                  <a:cubicBezTo>
                    <a:pt x="5204" y="5015"/>
                    <a:pt x="6812" y="5741"/>
                    <a:pt x="7613" y="5741"/>
                  </a:cubicBezTo>
                  <a:cubicBezTo>
                    <a:pt x="7834" y="5741"/>
                    <a:pt x="7994" y="5686"/>
                    <a:pt x="8076" y="5569"/>
                  </a:cubicBezTo>
                  <a:cubicBezTo>
                    <a:pt x="8456" y="5029"/>
                    <a:pt x="7041" y="3384"/>
                    <a:pt x="4918" y="1894"/>
                  </a:cubicBezTo>
                  <a:cubicBezTo>
                    <a:pt x="3254" y="727"/>
                    <a:pt x="1645" y="0"/>
                    <a:pt x="8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4"/>
            <p:cNvSpPr/>
            <p:nvPr/>
          </p:nvSpPr>
          <p:spPr>
            <a:xfrm>
              <a:off x="2024675" y="1708750"/>
              <a:ext cx="152225" cy="182200"/>
            </a:xfrm>
            <a:custGeom>
              <a:avLst/>
              <a:gdLst/>
              <a:ahLst/>
              <a:cxnLst/>
              <a:rect l="l" t="t" r="r" b="b"/>
              <a:pathLst>
                <a:path w="6089" h="7288" extrusionOk="0">
                  <a:moveTo>
                    <a:pt x="4532" y="0"/>
                  </a:moveTo>
                  <a:lnTo>
                    <a:pt x="141" y="5857"/>
                  </a:lnTo>
                  <a:cubicBezTo>
                    <a:pt x="0" y="6056"/>
                    <a:pt x="314" y="6516"/>
                    <a:pt x="842" y="6887"/>
                  </a:cubicBezTo>
                  <a:cubicBezTo>
                    <a:pt x="1207" y="7142"/>
                    <a:pt x="1577" y="7288"/>
                    <a:pt x="1818" y="7288"/>
                  </a:cubicBezTo>
                  <a:cubicBezTo>
                    <a:pt x="1927" y="7288"/>
                    <a:pt x="2009" y="7258"/>
                    <a:pt x="2053" y="7196"/>
                  </a:cubicBezTo>
                  <a:lnTo>
                    <a:pt x="6088" y="1091"/>
                  </a:lnTo>
                  <a:lnTo>
                    <a:pt x="453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4"/>
            <p:cNvSpPr/>
            <p:nvPr/>
          </p:nvSpPr>
          <p:spPr>
            <a:xfrm>
              <a:off x="1990900" y="1607325"/>
              <a:ext cx="330325" cy="235825"/>
            </a:xfrm>
            <a:custGeom>
              <a:avLst/>
              <a:gdLst/>
              <a:ahLst/>
              <a:cxnLst/>
              <a:rect l="l" t="t" r="r" b="b"/>
              <a:pathLst>
                <a:path w="13213" h="9433" extrusionOk="0">
                  <a:moveTo>
                    <a:pt x="1715" y="1"/>
                  </a:moveTo>
                  <a:cubicBezTo>
                    <a:pt x="1445" y="1"/>
                    <a:pt x="1252" y="67"/>
                    <a:pt x="1154" y="208"/>
                  </a:cubicBezTo>
                  <a:cubicBezTo>
                    <a:pt x="1082" y="308"/>
                    <a:pt x="580" y="1025"/>
                    <a:pt x="508" y="1127"/>
                  </a:cubicBezTo>
                  <a:cubicBezTo>
                    <a:pt x="0" y="1848"/>
                    <a:pt x="2172" y="4247"/>
                    <a:pt x="5363" y="6484"/>
                  </a:cubicBezTo>
                  <a:cubicBezTo>
                    <a:pt x="7933" y="8286"/>
                    <a:pt x="10379" y="9433"/>
                    <a:pt x="11498" y="9433"/>
                  </a:cubicBezTo>
                  <a:cubicBezTo>
                    <a:pt x="11768" y="9433"/>
                    <a:pt x="11960" y="9366"/>
                    <a:pt x="12059" y="9226"/>
                  </a:cubicBezTo>
                  <a:cubicBezTo>
                    <a:pt x="12131" y="9125"/>
                    <a:pt x="12633" y="8409"/>
                    <a:pt x="12705" y="8306"/>
                  </a:cubicBezTo>
                  <a:cubicBezTo>
                    <a:pt x="13212" y="7584"/>
                    <a:pt x="11038" y="5186"/>
                    <a:pt x="7850" y="2950"/>
                  </a:cubicBezTo>
                  <a:cubicBezTo>
                    <a:pt x="5279" y="1148"/>
                    <a:pt x="2833" y="1"/>
                    <a:pt x="171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4"/>
            <p:cNvSpPr/>
            <p:nvPr/>
          </p:nvSpPr>
          <p:spPr>
            <a:xfrm>
              <a:off x="2010325" y="1605175"/>
              <a:ext cx="311900" cy="211075"/>
            </a:xfrm>
            <a:custGeom>
              <a:avLst/>
              <a:gdLst/>
              <a:ahLst/>
              <a:cxnLst/>
              <a:rect l="l" t="t" r="r" b="b"/>
              <a:pathLst>
                <a:path w="12476" h="8443" extrusionOk="0">
                  <a:moveTo>
                    <a:pt x="929" y="1"/>
                  </a:moveTo>
                  <a:cubicBezTo>
                    <a:pt x="704" y="1"/>
                    <a:pt x="544" y="56"/>
                    <a:pt x="462" y="172"/>
                  </a:cubicBezTo>
                  <a:cubicBezTo>
                    <a:pt x="0" y="828"/>
                    <a:pt x="2214" y="3171"/>
                    <a:pt x="5403" y="5407"/>
                  </a:cubicBezTo>
                  <a:cubicBezTo>
                    <a:pt x="8028" y="7249"/>
                    <a:pt x="10501" y="8442"/>
                    <a:pt x="11548" y="8442"/>
                  </a:cubicBezTo>
                  <a:cubicBezTo>
                    <a:pt x="11773" y="8442"/>
                    <a:pt x="11932" y="8388"/>
                    <a:pt x="12013" y="8272"/>
                  </a:cubicBezTo>
                  <a:cubicBezTo>
                    <a:pt x="12475" y="7617"/>
                    <a:pt x="10261" y="5274"/>
                    <a:pt x="7073" y="3038"/>
                  </a:cubicBezTo>
                  <a:cubicBezTo>
                    <a:pt x="4449" y="1197"/>
                    <a:pt x="1979" y="1"/>
                    <a:pt x="92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4"/>
            <p:cNvSpPr/>
            <p:nvPr/>
          </p:nvSpPr>
          <p:spPr>
            <a:xfrm>
              <a:off x="2529375" y="996650"/>
              <a:ext cx="136950" cy="192050"/>
            </a:xfrm>
            <a:custGeom>
              <a:avLst/>
              <a:gdLst/>
              <a:ahLst/>
              <a:cxnLst/>
              <a:rect l="l" t="t" r="r" b="b"/>
              <a:pathLst>
                <a:path w="5478" h="7682" extrusionOk="0">
                  <a:moveTo>
                    <a:pt x="5263" y="1"/>
                  </a:moveTo>
                  <a:cubicBezTo>
                    <a:pt x="5203" y="1"/>
                    <a:pt x="5142" y="29"/>
                    <a:pt x="5106" y="83"/>
                  </a:cubicBezTo>
                  <a:lnTo>
                    <a:pt x="87" y="7385"/>
                  </a:lnTo>
                  <a:cubicBezTo>
                    <a:pt x="0" y="7510"/>
                    <a:pt x="88" y="7681"/>
                    <a:pt x="240" y="7681"/>
                  </a:cubicBezTo>
                  <a:cubicBezTo>
                    <a:pt x="241" y="7681"/>
                    <a:pt x="242" y="7681"/>
                    <a:pt x="243" y="7681"/>
                  </a:cubicBezTo>
                  <a:cubicBezTo>
                    <a:pt x="306" y="7681"/>
                    <a:pt x="365" y="7651"/>
                    <a:pt x="401" y="7600"/>
                  </a:cubicBezTo>
                  <a:lnTo>
                    <a:pt x="5419" y="299"/>
                  </a:lnTo>
                  <a:cubicBezTo>
                    <a:pt x="5478" y="212"/>
                    <a:pt x="5457" y="94"/>
                    <a:pt x="5370" y="33"/>
                  </a:cubicBezTo>
                  <a:cubicBezTo>
                    <a:pt x="5337" y="11"/>
                    <a:pt x="5300" y="1"/>
                    <a:pt x="52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4"/>
            <p:cNvSpPr/>
            <p:nvPr/>
          </p:nvSpPr>
          <p:spPr>
            <a:xfrm>
              <a:off x="2057250" y="1102900"/>
              <a:ext cx="553600" cy="689200"/>
            </a:xfrm>
            <a:custGeom>
              <a:avLst/>
              <a:gdLst/>
              <a:ahLst/>
              <a:cxnLst/>
              <a:rect l="l" t="t" r="r" b="b"/>
              <a:pathLst>
                <a:path w="22144" h="27568" extrusionOk="0">
                  <a:moveTo>
                    <a:pt x="20120" y="0"/>
                  </a:moveTo>
                  <a:cubicBezTo>
                    <a:pt x="20106" y="0"/>
                    <a:pt x="20092" y="5"/>
                    <a:pt x="20080" y="13"/>
                  </a:cubicBezTo>
                  <a:lnTo>
                    <a:pt x="17534" y="2474"/>
                  </a:lnTo>
                  <a:lnTo>
                    <a:pt x="17463" y="2424"/>
                  </a:lnTo>
                  <a:lnTo>
                    <a:pt x="14655" y="1936"/>
                  </a:lnTo>
                  <a:cubicBezTo>
                    <a:pt x="14593" y="1925"/>
                    <a:pt x="14531" y="1920"/>
                    <a:pt x="14472" y="1920"/>
                  </a:cubicBezTo>
                  <a:cubicBezTo>
                    <a:pt x="14205" y="1920"/>
                    <a:pt x="13973" y="2026"/>
                    <a:pt x="13840" y="2215"/>
                  </a:cubicBezTo>
                  <a:lnTo>
                    <a:pt x="8785" y="9438"/>
                  </a:lnTo>
                  <a:lnTo>
                    <a:pt x="1" y="21867"/>
                  </a:lnTo>
                  <a:cubicBezTo>
                    <a:pt x="2275" y="24326"/>
                    <a:pt x="5050" y="26269"/>
                    <a:pt x="8139" y="27567"/>
                  </a:cubicBezTo>
                  <a:lnTo>
                    <a:pt x="16924" y="15138"/>
                  </a:lnTo>
                  <a:lnTo>
                    <a:pt x="21978" y="7916"/>
                  </a:lnTo>
                  <a:cubicBezTo>
                    <a:pt x="22144" y="7684"/>
                    <a:pt x="22138" y="7357"/>
                    <a:pt x="21965" y="7055"/>
                  </a:cubicBezTo>
                  <a:lnTo>
                    <a:pt x="20551" y="4585"/>
                  </a:lnTo>
                  <a:lnTo>
                    <a:pt x="20481" y="4535"/>
                  </a:lnTo>
                  <a:lnTo>
                    <a:pt x="21933" y="1313"/>
                  </a:lnTo>
                  <a:cubicBezTo>
                    <a:pt x="21942" y="1282"/>
                    <a:pt x="21929" y="1250"/>
                    <a:pt x="21904" y="1235"/>
                  </a:cubicBezTo>
                  <a:lnTo>
                    <a:pt x="20162" y="15"/>
                  </a:lnTo>
                  <a:cubicBezTo>
                    <a:pt x="20150" y="5"/>
                    <a:pt x="20135" y="0"/>
                    <a:pt x="2012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4"/>
            <p:cNvSpPr/>
            <p:nvPr/>
          </p:nvSpPr>
          <p:spPr>
            <a:xfrm>
              <a:off x="2124325" y="1395375"/>
              <a:ext cx="275325" cy="359625"/>
            </a:xfrm>
            <a:custGeom>
              <a:avLst/>
              <a:gdLst/>
              <a:ahLst/>
              <a:cxnLst/>
              <a:rect l="l" t="t" r="r" b="b"/>
              <a:pathLst>
                <a:path w="11013" h="14385" extrusionOk="0">
                  <a:moveTo>
                    <a:pt x="9329" y="0"/>
                  </a:moveTo>
                  <a:lnTo>
                    <a:pt x="1" y="13204"/>
                  </a:lnTo>
                  <a:lnTo>
                    <a:pt x="1684" y="14384"/>
                  </a:lnTo>
                  <a:lnTo>
                    <a:pt x="11012" y="1178"/>
                  </a:lnTo>
                  <a:lnTo>
                    <a:pt x="932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4"/>
            <p:cNvSpPr/>
            <p:nvPr/>
          </p:nvSpPr>
          <p:spPr>
            <a:xfrm>
              <a:off x="2288850" y="1331750"/>
              <a:ext cx="187325" cy="145350"/>
            </a:xfrm>
            <a:custGeom>
              <a:avLst/>
              <a:gdLst/>
              <a:ahLst/>
              <a:cxnLst/>
              <a:rect l="l" t="t" r="r" b="b"/>
              <a:pathLst>
                <a:path w="7493" h="5814" extrusionOk="0">
                  <a:moveTo>
                    <a:pt x="787" y="1"/>
                  </a:moveTo>
                  <a:lnTo>
                    <a:pt x="0" y="1118"/>
                  </a:lnTo>
                  <a:lnTo>
                    <a:pt x="6706" y="5813"/>
                  </a:lnTo>
                  <a:lnTo>
                    <a:pt x="7493" y="4696"/>
                  </a:lnTo>
                  <a:lnTo>
                    <a:pt x="78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4"/>
            <p:cNvSpPr/>
            <p:nvPr/>
          </p:nvSpPr>
          <p:spPr>
            <a:xfrm>
              <a:off x="2308425" y="1124125"/>
              <a:ext cx="277950" cy="325125"/>
            </a:xfrm>
            <a:custGeom>
              <a:avLst/>
              <a:gdLst/>
              <a:ahLst/>
              <a:cxnLst/>
              <a:rect l="l" t="t" r="r" b="b"/>
              <a:pathLst>
                <a:path w="11118" h="13005" extrusionOk="0">
                  <a:moveTo>
                    <a:pt x="9947" y="0"/>
                  </a:moveTo>
                  <a:cubicBezTo>
                    <a:pt x="9944" y="0"/>
                    <a:pt x="9940" y="6"/>
                    <a:pt x="9936" y="8"/>
                  </a:cubicBezTo>
                  <a:cubicBezTo>
                    <a:pt x="9930" y="8"/>
                    <a:pt x="9925" y="12"/>
                    <a:pt x="9921" y="15"/>
                  </a:cubicBezTo>
                  <a:lnTo>
                    <a:pt x="8703" y="1186"/>
                  </a:lnTo>
                  <a:lnTo>
                    <a:pt x="6824" y="2991"/>
                  </a:lnTo>
                  <a:lnTo>
                    <a:pt x="4507" y="2586"/>
                  </a:lnTo>
                  <a:cubicBezTo>
                    <a:pt x="4456" y="2578"/>
                    <a:pt x="4405" y="2573"/>
                    <a:pt x="4353" y="2573"/>
                  </a:cubicBezTo>
                  <a:cubicBezTo>
                    <a:pt x="4336" y="2573"/>
                    <a:pt x="4319" y="2574"/>
                    <a:pt x="4302" y="2575"/>
                  </a:cubicBezTo>
                  <a:cubicBezTo>
                    <a:pt x="4104" y="2588"/>
                    <a:pt x="3935" y="2674"/>
                    <a:pt x="3835" y="2818"/>
                  </a:cubicBezTo>
                  <a:lnTo>
                    <a:pt x="0" y="8302"/>
                  </a:lnTo>
                  <a:lnTo>
                    <a:pt x="6713" y="13005"/>
                  </a:lnTo>
                  <a:lnTo>
                    <a:pt x="10546" y="7521"/>
                  </a:lnTo>
                  <a:cubicBezTo>
                    <a:pt x="10681" y="7329"/>
                    <a:pt x="10677" y="7059"/>
                    <a:pt x="10535" y="6810"/>
                  </a:cubicBezTo>
                  <a:lnTo>
                    <a:pt x="9368" y="4773"/>
                  </a:lnTo>
                  <a:lnTo>
                    <a:pt x="11108" y="850"/>
                  </a:lnTo>
                  <a:cubicBezTo>
                    <a:pt x="11118" y="829"/>
                    <a:pt x="11112" y="806"/>
                    <a:pt x="11095" y="793"/>
                  </a:cubicBezTo>
                  <a:lnTo>
                    <a:pt x="9978" y="10"/>
                  </a:lnTo>
                  <a:cubicBezTo>
                    <a:pt x="9968" y="2"/>
                    <a:pt x="9959" y="0"/>
                    <a:pt x="9947"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4"/>
            <p:cNvSpPr/>
            <p:nvPr/>
          </p:nvSpPr>
          <p:spPr>
            <a:xfrm>
              <a:off x="2454100" y="1314800"/>
              <a:ext cx="80225" cy="96625"/>
            </a:xfrm>
            <a:custGeom>
              <a:avLst/>
              <a:gdLst/>
              <a:ahLst/>
              <a:cxnLst/>
              <a:rect l="l" t="t" r="r" b="b"/>
              <a:pathLst>
                <a:path w="3209" h="3865" extrusionOk="0">
                  <a:moveTo>
                    <a:pt x="2783" y="1"/>
                  </a:moveTo>
                  <a:cubicBezTo>
                    <a:pt x="2417" y="1"/>
                    <a:pt x="1700" y="643"/>
                    <a:pt x="1063" y="1566"/>
                  </a:cubicBezTo>
                  <a:cubicBezTo>
                    <a:pt x="343" y="2613"/>
                    <a:pt x="1" y="3628"/>
                    <a:pt x="299" y="3829"/>
                  </a:cubicBezTo>
                  <a:cubicBezTo>
                    <a:pt x="335" y="3853"/>
                    <a:pt x="377" y="3865"/>
                    <a:pt x="426" y="3865"/>
                  </a:cubicBezTo>
                  <a:cubicBezTo>
                    <a:pt x="792" y="3865"/>
                    <a:pt x="1510" y="3223"/>
                    <a:pt x="2146" y="2300"/>
                  </a:cubicBezTo>
                  <a:cubicBezTo>
                    <a:pt x="2866" y="1251"/>
                    <a:pt x="3208" y="238"/>
                    <a:pt x="2910" y="36"/>
                  </a:cubicBezTo>
                  <a:cubicBezTo>
                    <a:pt x="2875" y="12"/>
                    <a:pt x="2832" y="1"/>
                    <a:pt x="278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4" name="Google Shape;114;p4"/>
          <p:cNvGrpSpPr/>
          <p:nvPr/>
        </p:nvGrpSpPr>
        <p:grpSpPr>
          <a:xfrm rot="-7200031">
            <a:off x="8477653" y="2824597"/>
            <a:ext cx="1438511" cy="2689001"/>
            <a:chOff x="4530725" y="2880400"/>
            <a:chExt cx="418300" cy="781875"/>
          </a:xfrm>
        </p:grpSpPr>
        <p:sp>
          <p:nvSpPr>
            <p:cNvPr id="115" name="Google Shape;115;p4"/>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4"/>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4"/>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4"/>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4"/>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4"/>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4"/>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4"/>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4"/>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4"/>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4"/>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4"/>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4"/>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4"/>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4"/>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0" name="Google Shape;130;p4"/>
          <p:cNvGrpSpPr/>
          <p:nvPr/>
        </p:nvGrpSpPr>
        <p:grpSpPr>
          <a:xfrm rot="-341900">
            <a:off x="8030850" y="2550354"/>
            <a:ext cx="883674" cy="835342"/>
            <a:chOff x="7608325" y="2238725"/>
            <a:chExt cx="542950" cy="513225"/>
          </a:xfrm>
        </p:grpSpPr>
        <p:sp>
          <p:nvSpPr>
            <p:cNvPr id="131" name="Google Shape;131;p4"/>
            <p:cNvSpPr/>
            <p:nvPr/>
          </p:nvSpPr>
          <p:spPr>
            <a:xfrm>
              <a:off x="7608325" y="2238725"/>
              <a:ext cx="542950" cy="513225"/>
            </a:xfrm>
            <a:custGeom>
              <a:avLst/>
              <a:gdLst/>
              <a:ahLst/>
              <a:cxnLst/>
              <a:rect l="l" t="t" r="r" b="b"/>
              <a:pathLst>
                <a:path w="21718" h="20529" extrusionOk="0">
                  <a:moveTo>
                    <a:pt x="16798" y="0"/>
                  </a:moveTo>
                  <a:cubicBezTo>
                    <a:pt x="16437" y="0"/>
                    <a:pt x="16074" y="132"/>
                    <a:pt x="15787" y="397"/>
                  </a:cubicBezTo>
                  <a:lnTo>
                    <a:pt x="639" y="14416"/>
                  </a:lnTo>
                  <a:cubicBezTo>
                    <a:pt x="37" y="14975"/>
                    <a:pt x="1" y="15917"/>
                    <a:pt x="559" y="16522"/>
                  </a:cubicBezTo>
                  <a:lnTo>
                    <a:pt x="3826" y="20052"/>
                  </a:lnTo>
                  <a:cubicBezTo>
                    <a:pt x="4119" y="20369"/>
                    <a:pt x="4519" y="20529"/>
                    <a:pt x="4919" y="20529"/>
                  </a:cubicBezTo>
                  <a:cubicBezTo>
                    <a:pt x="5281" y="20529"/>
                    <a:pt x="5644" y="20398"/>
                    <a:pt x="5931" y="20134"/>
                  </a:cubicBezTo>
                  <a:lnTo>
                    <a:pt x="21077" y="6114"/>
                  </a:lnTo>
                  <a:cubicBezTo>
                    <a:pt x="21682" y="5556"/>
                    <a:pt x="21718" y="4613"/>
                    <a:pt x="21159" y="4009"/>
                  </a:cubicBezTo>
                  <a:lnTo>
                    <a:pt x="17891" y="478"/>
                  </a:lnTo>
                  <a:cubicBezTo>
                    <a:pt x="17597" y="161"/>
                    <a:pt x="17199" y="0"/>
                    <a:pt x="16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4"/>
            <p:cNvSpPr/>
            <p:nvPr/>
          </p:nvSpPr>
          <p:spPr>
            <a:xfrm>
              <a:off x="7769125" y="2386550"/>
              <a:ext cx="221300" cy="217575"/>
            </a:xfrm>
            <a:custGeom>
              <a:avLst/>
              <a:gdLst/>
              <a:ahLst/>
              <a:cxnLst/>
              <a:rect l="l" t="t" r="r" b="b"/>
              <a:pathLst>
                <a:path w="8852" h="8703" extrusionOk="0">
                  <a:moveTo>
                    <a:pt x="5133" y="0"/>
                  </a:moveTo>
                  <a:cubicBezTo>
                    <a:pt x="5061" y="0"/>
                    <a:pt x="4989" y="26"/>
                    <a:pt x="4932" y="80"/>
                  </a:cubicBezTo>
                  <a:lnTo>
                    <a:pt x="128" y="4524"/>
                  </a:lnTo>
                  <a:cubicBezTo>
                    <a:pt x="8" y="4636"/>
                    <a:pt x="1" y="4824"/>
                    <a:pt x="113" y="4946"/>
                  </a:cubicBezTo>
                  <a:lnTo>
                    <a:pt x="3503" y="8608"/>
                  </a:lnTo>
                  <a:cubicBezTo>
                    <a:pt x="3561" y="8670"/>
                    <a:pt x="3640" y="8702"/>
                    <a:pt x="3720" y="8702"/>
                  </a:cubicBezTo>
                  <a:cubicBezTo>
                    <a:pt x="3792" y="8702"/>
                    <a:pt x="3865" y="8676"/>
                    <a:pt x="3923" y="8623"/>
                  </a:cubicBezTo>
                  <a:lnTo>
                    <a:pt x="8725" y="4178"/>
                  </a:lnTo>
                  <a:cubicBezTo>
                    <a:pt x="8846" y="4068"/>
                    <a:pt x="8852" y="3878"/>
                    <a:pt x="8742" y="3758"/>
                  </a:cubicBezTo>
                  <a:lnTo>
                    <a:pt x="5352" y="95"/>
                  </a:lnTo>
                  <a:cubicBezTo>
                    <a:pt x="5293" y="32"/>
                    <a:pt x="5213" y="0"/>
                    <a:pt x="513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4"/>
            <p:cNvSpPr/>
            <p:nvPr/>
          </p:nvSpPr>
          <p:spPr>
            <a:xfrm>
              <a:off x="7663525" y="2602400"/>
              <a:ext cx="32650" cy="24550"/>
            </a:xfrm>
            <a:custGeom>
              <a:avLst/>
              <a:gdLst/>
              <a:ahLst/>
              <a:cxnLst/>
              <a:rect l="l" t="t" r="r" b="b"/>
              <a:pathLst>
                <a:path w="1306" h="982" extrusionOk="0">
                  <a:moveTo>
                    <a:pt x="654" y="0"/>
                  </a:moveTo>
                  <a:cubicBezTo>
                    <a:pt x="535" y="0"/>
                    <a:pt x="415" y="44"/>
                    <a:pt x="320" y="131"/>
                  </a:cubicBezTo>
                  <a:cubicBezTo>
                    <a:pt x="1" y="428"/>
                    <a:pt x="198" y="964"/>
                    <a:pt x="635" y="981"/>
                  </a:cubicBezTo>
                  <a:cubicBezTo>
                    <a:pt x="642" y="981"/>
                    <a:pt x="648" y="981"/>
                    <a:pt x="654" y="981"/>
                  </a:cubicBezTo>
                  <a:cubicBezTo>
                    <a:pt x="1077" y="981"/>
                    <a:pt x="1306" y="473"/>
                    <a:pt x="1014" y="158"/>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4"/>
            <p:cNvSpPr/>
            <p:nvPr/>
          </p:nvSpPr>
          <p:spPr>
            <a:xfrm>
              <a:off x="7696250" y="2637800"/>
              <a:ext cx="32700" cy="24525"/>
            </a:xfrm>
            <a:custGeom>
              <a:avLst/>
              <a:gdLst/>
              <a:ahLst/>
              <a:cxnLst/>
              <a:rect l="l" t="t" r="r" b="b"/>
              <a:pathLst>
                <a:path w="1308" h="981" extrusionOk="0">
                  <a:moveTo>
                    <a:pt x="656" y="0"/>
                  </a:moveTo>
                  <a:cubicBezTo>
                    <a:pt x="537" y="0"/>
                    <a:pt x="417" y="43"/>
                    <a:pt x="322" y="131"/>
                  </a:cubicBezTo>
                  <a:cubicBezTo>
                    <a:pt x="1" y="427"/>
                    <a:pt x="200" y="963"/>
                    <a:pt x="636" y="980"/>
                  </a:cubicBezTo>
                  <a:cubicBezTo>
                    <a:pt x="643" y="981"/>
                    <a:pt x="650" y="981"/>
                    <a:pt x="657" y="981"/>
                  </a:cubicBezTo>
                  <a:cubicBezTo>
                    <a:pt x="1080" y="981"/>
                    <a:pt x="1307" y="472"/>
                    <a:pt x="1016" y="158"/>
                  </a:cubicBezTo>
                  <a:cubicBezTo>
                    <a:pt x="919" y="53"/>
                    <a:pt x="788"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4"/>
            <p:cNvSpPr/>
            <p:nvPr/>
          </p:nvSpPr>
          <p:spPr>
            <a:xfrm>
              <a:off x="7729050" y="2673175"/>
              <a:ext cx="32675" cy="24550"/>
            </a:xfrm>
            <a:custGeom>
              <a:avLst/>
              <a:gdLst/>
              <a:ahLst/>
              <a:cxnLst/>
              <a:rect l="l" t="t" r="r" b="b"/>
              <a:pathLst>
                <a:path w="1307" h="982" extrusionOk="0">
                  <a:moveTo>
                    <a:pt x="654" y="1"/>
                  </a:moveTo>
                  <a:cubicBezTo>
                    <a:pt x="535" y="1"/>
                    <a:pt x="415" y="44"/>
                    <a:pt x="321" y="132"/>
                  </a:cubicBezTo>
                  <a:cubicBezTo>
                    <a:pt x="0" y="428"/>
                    <a:pt x="198" y="964"/>
                    <a:pt x="635" y="981"/>
                  </a:cubicBezTo>
                  <a:cubicBezTo>
                    <a:pt x="642" y="981"/>
                    <a:pt x="649" y="981"/>
                    <a:pt x="656" y="981"/>
                  </a:cubicBezTo>
                  <a:cubicBezTo>
                    <a:pt x="1079" y="981"/>
                    <a:pt x="1306" y="474"/>
                    <a:pt x="1013" y="158"/>
                  </a:cubicBezTo>
                  <a:cubicBezTo>
                    <a:pt x="917" y="54"/>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4"/>
            <p:cNvSpPr/>
            <p:nvPr/>
          </p:nvSpPr>
          <p:spPr>
            <a:xfrm>
              <a:off x="7732750" y="2538325"/>
              <a:ext cx="32675" cy="24525"/>
            </a:xfrm>
            <a:custGeom>
              <a:avLst/>
              <a:gdLst/>
              <a:ahLst/>
              <a:cxnLst/>
              <a:rect l="l" t="t" r="r" b="b"/>
              <a:pathLst>
                <a:path w="1307" h="981" extrusionOk="0">
                  <a:moveTo>
                    <a:pt x="655" y="0"/>
                  </a:moveTo>
                  <a:cubicBezTo>
                    <a:pt x="535" y="0"/>
                    <a:pt x="415" y="43"/>
                    <a:pt x="321" y="131"/>
                  </a:cubicBezTo>
                  <a:cubicBezTo>
                    <a:pt x="0" y="427"/>
                    <a:pt x="198" y="963"/>
                    <a:pt x="635" y="980"/>
                  </a:cubicBezTo>
                  <a:cubicBezTo>
                    <a:pt x="642" y="981"/>
                    <a:pt x="649" y="981"/>
                    <a:pt x="656" y="981"/>
                  </a:cubicBezTo>
                  <a:cubicBezTo>
                    <a:pt x="1080" y="981"/>
                    <a:pt x="1307" y="472"/>
                    <a:pt x="1015" y="158"/>
                  </a:cubicBezTo>
                  <a:cubicBezTo>
                    <a:pt x="918" y="53"/>
                    <a:pt x="786"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4"/>
            <p:cNvSpPr/>
            <p:nvPr/>
          </p:nvSpPr>
          <p:spPr>
            <a:xfrm>
              <a:off x="7765525" y="2573700"/>
              <a:ext cx="32625" cy="24550"/>
            </a:xfrm>
            <a:custGeom>
              <a:avLst/>
              <a:gdLst/>
              <a:ahLst/>
              <a:cxnLst/>
              <a:rect l="l" t="t" r="r" b="b"/>
              <a:pathLst>
                <a:path w="1305" h="982" extrusionOk="0">
                  <a:moveTo>
                    <a:pt x="654" y="1"/>
                  </a:moveTo>
                  <a:cubicBezTo>
                    <a:pt x="535" y="1"/>
                    <a:pt x="415" y="44"/>
                    <a:pt x="322" y="132"/>
                  </a:cubicBezTo>
                  <a:cubicBezTo>
                    <a:pt x="0" y="428"/>
                    <a:pt x="198" y="964"/>
                    <a:pt x="635" y="981"/>
                  </a:cubicBezTo>
                  <a:cubicBezTo>
                    <a:pt x="642" y="981"/>
                    <a:pt x="649" y="981"/>
                    <a:pt x="656" y="981"/>
                  </a:cubicBezTo>
                  <a:cubicBezTo>
                    <a:pt x="1080" y="981"/>
                    <a:pt x="1305" y="474"/>
                    <a:pt x="1013" y="158"/>
                  </a:cubicBezTo>
                  <a:cubicBezTo>
                    <a:pt x="916" y="54"/>
                    <a:pt x="785"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4"/>
            <p:cNvSpPr/>
            <p:nvPr/>
          </p:nvSpPr>
          <p:spPr>
            <a:xfrm>
              <a:off x="7798250" y="2609100"/>
              <a:ext cx="32675" cy="24550"/>
            </a:xfrm>
            <a:custGeom>
              <a:avLst/>
              <a:gdLst/>
              <a:ahLst/>
              <a:cxnLst/>
              <a:rect l="l" t="t" r="r" b="b"/>
              <a:pathLst>
                <a:path w="1307" h="982" extrusionOk="0">
                  <a:moveTo>
                    <a:pt x="656" y="0"/>
                  </a:moveTo>
                  <a:cubicBezTo>
                    <a:pt x="536" y="0"/>
                    <a:pt x="417" y="44"/>
                    <a:pt x="322" y="131"/>
                  </a:cubicBezTo>
                  <a:cubicBezTo>
                    <a:pt x="1" y="428"/>
                    <a:pt x="200" y="964"/>
                    <a:pt x="635" y="981"/>
                  </a:cubicBezTo>
                  <a:cubicBezTo>
                    <a:pt x="642" y="981"/>
                    <a:pt x="649" y="981"/>
                    <a:pt x="656" y="981"/>
                  </a:cubicBezTo>
                  <a:cubicBezTo>
                    <a:pt x="1080" y="981"/>
                    <a:pt x="1307" y="474"/>
                    <a:pt x="1015" y="158"/>
                  </a:cubicBezTo>
                  <a:cubicBezTo>
                    <a:pt x="919" y="53"/>
                    <a:pt x="787"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4"/>
            <p:cNvSpPr/>
            <p:nvPr/>
          </p:nvSpPr>
          <p:spPr>
            <a:xfrm>
              <a:off x="7714800" y="2588325"/>
              <a:ext cx="32675" cy="24550"/>
            </a:xfrm>
            <a:custGeom>
              <a:avLst/>
              <a:gdLst/>
              <a:ahLst/>
              <a:cxnLst/>
              <a:rect l="l" t="t" r="r" b="b"/>
              <a:pathLst>
                <a:path w="1307" h="982" extrusionOk="0">
                  <a:moveTo>
                    <a:pt x="653" y="1"/>
                  </a:moveTo>
                  <a:cubicBezTo>
                    <a:pt x="534" y="1"/>
                    <a:pt x="415" y="44"/>
                    <a:pt x="321" y="132"/>
                  </a:cubicBezTo>
                  <a:cubicBezTo>
                    <a:pt x="0" y="428"/>
                    <a:pt x="198" y="964"/>
                    <a:pt x="635" y="981"/>
                  </a:cubicBezTo>
                  <a:cubicBezTo>
                    <a:pt x="642" y="982"/>
                    <a:pt x="649" y="982"/>
                    <a:pt x="656" y="982"/>
                  </a:cubicBezTo>
                  <a:cubicBezTo>
                    <a:pt x="1079" y="982"/>
                    <a:pt x="1306" y="474"/>
                    <a:pt x="1013" y="159"/>
                  </a:cubicBezTo>
                  <a:cubicBezTo>
                    <a:pt x="916" y="54"/>
                    <a:pt x="785" y="1"/>
                    <a:pt x="65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4"/>
            <p:cNvSpPr/>
            <p:nvPr/>
          </p:nvSpPr>
          <p:spPr>
            <a:xfrm>
              <a:off x="7747575" y="2623750"/>
              <a:ext cx="32625" cy="24525"/>
            </a:xfrm>
            <a:custGeom>
              <a:avLst/>
              <a:gdLst/>
              <a:ahLst/>
              <a:cxnLst/>
              <a:rect l="l" t="t" r="r" b="b"/>
              <a:pathLst>
                <a:path w="1305" h="981" extrusionOk="0">
                  <a:moveTo>
                    <a:pt x="652" y="0"/>
                  </a:moveTo>
                  <a:cubicBezTo>
                    <a:pt x="533" y="0"/>
                    <a:pt x="414" y="43"/>
                    <a:pt x="319" y="131"/>
                  </a:cubicBezTo>
                  <a:cubicBezTo>
                    <a:pt x="0" y="427"/>
                    <a:pt x="198" y="963"/>
                    <a:pt x="635" y="980"/>
                  </a:cubicBezTo>
                  <a:cubicBezTo>
                    <a:pt x="642" y="980"/>
                    <a:pt x="649" y="980"/>
                    <a:pt x="656" y="980"/>
                  </a:cubicBezTo>
                  <a:cubicBezTo>
                    <a:pt x="1078" y="980"/>
                    <a:pt x="1305" y="473"/>
                    <a:pt x="1013" y="157"/>
                  </a:cubicBezTo>
                  <a:cubicBezTo>
                    <a:pt x="916" y="53"/>
                    <a:pt x="784" y="0"/>
                    <a:pt x="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4"/>
            <p:cNvSpPr/>
            <p:nvPr/>
          </p:nvSpPr>
          <p:spPr>
            <a:xfrm>
              <a:off x="7928025" y="2357600"/>
              <a:ext cx="32650" cy="24550"/>
            </a:xfrm>
            <a:custGeom>
              <a:avLst/>
              <a:gdLst/>
              <a:ahLst/>
              <a:cxnLst/>
              <a:rect l="l" t="t" r="r" b="b"/>
              <a:pathLst>
                <a:path w="1306" h="982" extrusionOk="0">
                  <a:moveTo>
                    <a:pt x="654" y="0"/>
                  </a:moveTo>
                  <a:cubicBezTo>
                    <a:pt x="535" y="0"/>
                    <a:pt x="415" y="43"/>
                    <a:pt x="320" y="130"/>
                  </a:cubicBezTo>
                  <a:cubicBezTo>
                    <a:pt x="1" y="428"/>
                    <a:pt x="199" y="964"/>
                    <a:pt x="636" y="981"/>
                  </a:cubicBezTo>
                  <a:cubicBezTo>
                    <a:pt x="643" y="981"/>
                    <a:pt x="650" y="982"/>
                    <a:pt x="656" y="982"/>
                  </a:cubicBezTo>
                  <a:cubicBezTo>
                    <a:pt x="1080" y="982"/>
                    <a:pt x="1305" y="473"/>
                    <a:pt x="1014" y="157"/>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4"/>
            <p:cNvSpPr/>
            <p:nvPr/>
          </p:nvSpPr>
          <p:spPr>
            <a:xfrm>
              <a:off x="7960775" y="2393000"/>
              <a:ext cx="32675" cy="24550"/>
            </a:xfrm>
            <a:custGeom>
              <a:avLst/>
              <a:gdLst/>
              <a:ahLst/>
              <a:cxnLst/>
              <a:rect l="l" t="t" r="r" b="b"/>
              <a:pathLst>
                <a:path w="1307" h="982" extrusionOk="0">
                  <a:moveTo>
                    <a:pt x="655" y="0"/>
                  </a:moveTo>
                  <a:cubicBezTo>
                    <a:pt x="536" y="0"/>
                    <a:pt x="416" y="44"/>
                    <a:pt x="321" y="131"/>
                  </a:cubicBezTo>
                  <a:cubicBezTo>
                    <a:pt x="0" y="428"/>
                    <a:pt x="200" y="964"/>
                    <a:pt x="635" y="981"/>
                  </a:cubicBezTo>
                  <a:cubicBezTo>
                    <a:pt x="642" y="981"/>
                    <a:pt x="649" y="981"/>
                    <a:pt x="656" y="981"/>
                  </a:cubicBezTo>
                  <a:cubicBezTo>
                    <a:pt x="1079" y="981"/>
                    <a:pt x="1306" y="472"/>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4"/>
            <p:cNvSpPr/>
            <p:nvPr/>
          </p:nvSpPr>
          <p:spPr>
            <a:xfrm>
              <a:off x="7993550" y="2428400"/>
              <a:ext cx="32625" cy="24525"/>
            </a:xfrm>
            <a:custGeom>
              <a:avLst/>
              <a:gdLst/>
              <a:ahLst/>
              <a:cxnLst/>
              <a:rect l="l" t="t" r="r" b="b"/>
              <a:pathLst>
                <a:path w="1305" h="981" extrusionOk="0">
                  <a:moveTo>
                    <a:pt x="654" y="0"/>
                  </a:moveTo>
                  <a:cubicBezTo>
                    <a:pt x="535" y="0"/>
                    <a:pt x="415" y="43"/>
                    <a:pt x="321" y="131"/>
                  </a:cubicBezTo>
                  <a:cubicBezTo>
                    <a:pt x="0" y="428"/>
                    <a:pt x="198" y="963"/>
                    <a:pt x="635" y="980"/>
                  </a:cubicBezTo>
                  <a:cubicBezTo>
                    <a:pt x="642" y="981"/>
                    <a:pt x="649" y="981"/>
                    <a:pt x="656" y="981"/>
                  </a:cubicBezTo>
                  <a:cubicBezTo>
                    <a:pt x="1079" y="981"/>
                    <a:pt x="1305" y="472"/>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4"/>
            <p:cNvSpPr/>
            <p:nvPr/>
          </p:nvSpPr>
          <p:spPr>
            <a:xfrm>
              <a:off x="7997250" y="2293525"/>
              <a:ext cx="32625" cy="24550"/>
            </a:xfrm>
            <a:custGeom>
              <a:avLst/>
              <a:gdLst/>
              <a:ahLst/>
              <a:cxnLst/>
              <a:rect l="l" t="t" r="r" b="b"/>
              <a:pathLst>
                <a:path w="1305" h="982" extrusionOk="0">
                  <a:moveTo>
                    <a:pt x="654" y="1"/>
                  </a:moveTo>
                  <a:cubicBezTo>
                    <a:pt x="535" y="1"/>
                    <a:pt x="416" y="44"/>
                    <a:pt x="322" y="132"/>
                  </a:cubicBezTo>
                  <a:cubicBezTo>
                    <a:pt x="0" y="428"/>
                    <a:pt x="198" y="964"/>
                    <a:pt x="635" y="981"/>
                  </a:cubicBezTo>
                  <a:cubicBezTo>
                    <a:pt x="642" y="981"/>
                    <a:pt x="649" y="981"/>
                    <a:pt x="656" y="981"/>
                  </a:cubicBezTo>
                  <a:cubicBezTo>
                    <a:pt x="1080" y="981"/>
                    <a:pt x="1305" y="472"/>
                    <a:pt x="1013" y="158"/>
                  </a:cubicBezTo>
                  <a:cubicBezTo>
                    <a:pt x="918" y="53"/>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4"/>
            <p:cNvSpPr/>
            <p:nvPr/>
          </p:nvSpPr>
          <p:spPr>
            <a:xfrm>
              <a:off x="8030025" y="2328925"/>
              <a:ext cx="32625" cy="24525"/>
            </a:xfrm>
            <a:custGeom>
              <a:avLst/>
              <a:gdLst/>
              <a:ahLst/>
              <a:cxnLst/>
              <a:rect l="l" t="t" r="r" b="b"/>
              <a:pathLst>
                <a:path w="1305" h="981" extrusionOk="0">
                  <a:moveTo>
                    <a:pt x="654" y="0"/>
                  </a:moveTo>
                  <a:cubicBezTo>
                    <a:pt x="534" y="0"/>
                    <a:pt x="415" y="44"/>
                    <a:pt x="320" y="131"/>
                  </a:cubicBezTo>
                  <a:cubicBezTo>
                    <a:pt x="1" y="428"/>
                    <a:pt x="198" y="963"/>
                    <a:pt x="635" y="981"/>
                  </a:cubicBezTo>
                  <a:cubicBezTo>
                    <a:pt x="642" y="981"/>
                    <a:pt x="649" y="981"/>
                    <a:pt x="656" y="981"/>
                  </a:cubicBezTo>
                  <a:cubicBezTo>
                    <a:pt x="1078" y="981"/>
                    <a:pt x="1305" y="474"/>
                    <a:pt x="1013" y="158"/>
                  </a:cubicBezTo>
                  <a:cubicBezTo>
                    <a:pt x="917"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4"/>
            <p:cNvSpPr/>
            <p:nvPr/>
          </p:nvSpPr>
          <p:spPr>
            <a:xfrm>
              <a:off x="8062750" y="2364300"/>
              <a:ext cx="32700" cy="24550"/>
            </a:xfrm>
            <a:custGeom>
              <a:avLst/>
              <a:gdLst/>
              <a:ahLst/>
              <a:cxnLst/>
              <a:rect l="l" t="t" r="r" b="b"/>
              <a:pathLst>
                <a:path w="1308" h="982" extrusionOk="0">
                  <a:moveTo>
                    <a:pt x="656" y="1"/>
                  </a:moveTo>
                  <a:cubicBezTo>
                    <a:pt x="536" y="1"/>
                    <a:pt x="417" y="44"/>
                    <a:pt x="322" y="132"/>
                  </a:cubicBezTo>
                  <a:cubicBezTo>
                    <a:pt x="1" y="428"/>
                    <a:pt x="200" y="964"/>
                    <a:pt x="635" y="981"/>
                  </a:cubicBezTo>
                  <a:cubicBezTo>
                    <a:pt x="643" y="981"/>
                    <a:pt x="650" y="982"/>
                    <a:pt x="656" y="982"/>
                  </a:cubicBezTo>
                  <a:cubicBezTo>
                    <a:pt x="1080" y="982"/>
                    <a:pt x="1307" y="474"/>
                    <a:pt x="1015" y="158"/>
                  </a:cubicBezTo>
                  <a:cubicBezTo>
                    <a:pt x="919" y="54"/>
                    <a:pt x="788" y="1"/>
                    <a:pt x="6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4"/>
            <p:cNvSpPr/>
            <p:nvPr/>
          </p:nvSpPr>
          <p:spPr>
            <a:xfrm>
              <a:off x="7979300" y="2343550"/>
              <a:ext cx="32625" cy="24550"/>
            </a:xfrm>
            <a:custGeom>
              <a:avLst/>
              <a:gdLst/>
              <a:ahLst/>
              <a:cxnLst/>
              <a:rect l="l" t="t" r="r" b="b"/>
              <a:pathLst>
                <a:path w="1305" h="982" extrusionOk="0">
                  <a:moveTo>
                    <a:pt x="654" y="0"/>
                  </a:moveTo>
                  <a:cubicBezTo>
                    <a:pt x="534" y="0"/>
                    <a:pt x="415" y="44"/>
                    <a:pt x="321" y="131"/>
                  </a:cubicBezTo>
                  <a:cubicBezTo>
                    <a:pt x="0" y="428"/>
                    <a:pt x="198" y="964"/>
                    <a:pt x="635" y="981"/>
                  </a:cubicBezTo>
                  <a:cubicBezTo>
                    <a:pt x="642" y="981"/>
                    <a:pt x="649" y="981"/>
                    <a:pt x="656" y="981"/>
                  </a:cubicBezTo>
                  <a:cubicBezTo>
                    <a:pt x="1079" y="981"/>
                    <a:pt x="1305" y="474"/>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4"/>
            <p:cNvSpPr/>
            <p:nvPr/>
          </p:nvSpPr>
          <p:spPr>
            <a:xfrm>
              <a:off x="8012025" y="2378950"/>
              <a:ext cx="32675" cy="24525"/>
            </a:xfrm>
            <a:custGeom>
              <a:avLst/>
              <a:gdLst/>
              <a:ahLst/>
              <a:cxnLst/>
              <a:rect l="l" t="t" r="r" b="b"/>
              <a:pathLst>
                <a:path w="1307" h="981" extrusionOk="0">
                  <a:moveTo>
                    <a:pt x="655" y="0"/>
                  </a:moveTo>
                  <a:cubicBezTo>
                    <a:pt x="536" y="0"/>
                    <a:pt x="416" y="43"/>
                    <a:pt x="322" y="131"/>
                  </a:cubicBezTo>
                  <a:cubicBezTo>
                    <a:pt x="0" y="427"/>
                    <a:pt x="200" y="965"/>
                    <a:pt x="637" y="980"/>
                  </a:cubicBezTo>
                  <a:cubicBezTo>
                    <a:pt x="644" y="981"/>
                    <a:pt x="651" y="981"/>
                    <a:pt x="658" y="981"/>
                  </a:cubicBezTo>
                  <a:cubicBezTo>
                    <a:pt x="1080" y="981"/>
                    <a:pt x="1307" y="474"/>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BLANK_1_1_1_1_1_2_1">
    <p:spTree>
      <p:nvGrpSpPr>
        <p:cNvPr id="1" name="Shape 1432"/>
        <p:cNvGrpSpPr/>
        <p:nvPr/>
      </p:nvGrpSpPr>
      <p:grpSpPr>
        <a:xfrm>
          <a:off x="0" y="0"/>
          <a:ext cx="0" cy="0"/>
          <a:chOff x="0" y="0"/>
          <a:chExt cx="0" cy="0"/>
        </a:xfrm>
      </p:grpSpPr>
      <p:grpSp>
        <p:nvGrpSpPr>
          <p:cNvPr id="1433" name="Google Shape;1433;p31"/>
          <p:cNvGrpSpPr/>
          <p:nvPr/>
        </p:nvGrpSpPr>
        <p:grpSpPr>
          <a:xfrm rot="4577290" flipH="1">
            <a:off x="-1010282" y="488556"/>
            <a:ext cx="2215225" cy="1900331"/>
            <a:chOff x="4770475" y="2910125"/>
            <a:chExt cx="548975" cy="470975"/>
          </a:xfrm>
        </p:grpSpPr>
        <p:sp>
          <p:nvSpPr>
            <p:cNvPr id="1434" name="Google Shape;1434;p31"/>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5" name="Google Shape;1435;p31"/>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6" name="Google Shape;1436;p31"/>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7" name="Google Shape;1437;p31"/>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31"/>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31"/>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40" name="Google Shape;1440;p31"/>
          <p:cNvSpPr/>
          <p:nvPr/>
        </p:nvSpPr>
        <p:spPr>
          <a:xfrm rot="-2002575">
            <a:off x="436915" y="2996839"/>
            <a:ext cx="638026" cy="638026"/>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1" name="Google Shape;1441;p31"/>
          <p:cNvSpPr/>
          <p:nvPr/>
        </p:nvSpPr>
        <p:spPr>
          <a:xfrm rot="-365596">
            <a:off x="6622105" y="-316500"/>
            <a:ext cx="1224512" cy="1005026"/>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42" name="Google Shape;1442;p31"/>
          <p:cNvGrpSpPr/>
          <p:nvPr/>
        </p:nvGrpSpPr>
        <p:grpSpPr>
          <a:xfrm rot="7160093">
            <a:off x="-380390" y="-726505"/>
            <a:ext cx="1438524" cy="2689024"/>
            <a:chOff x="4530725" y="2880400"/>
            <a:chExt cx="418300" cy="781875"/>
          </a:xfrm>
        </p:grpSpPr>
        <p:sp>
          <p:nvSpPr>
            <p:cNvPr id="1443" name="Google Shape;1443;p31"/>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31"/>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31"/>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6" name="Google Shape;1446;p31"/>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7" name="Google Shape;1447;p31"/>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31"/>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31"/>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31"/>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31"/>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31"/>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31"/>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4" name="Google Shape;1454;p31"/>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5" name="Google Shape;1455;p31"/>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31"/>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31"/>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58" name="Google Shape;1458;p31"/>
          <p:cNvGrpSpPr/>
          <p:nvPr/>
        </p:nvGrpSpPr>
        <p:grpSpPr>
          <a:xfrm rot="-8890992" flipH="1">
            <a:off x="7866927" y="-132635"/>
            <a:ext cx="2215248" cy="1900329"/>
            <a:chOff x="4770475" y="2910125"/>
            <a:chExt cx="548975" cy="470975"/>
          </a:xfrm>
        </p:grpSpPr>
        <p:sp>
          <p:nvSpPr>
            <p:cNvPr id="1459" name="Google Shape;1459;p31"/>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0" name="Google Shape;1460;p31"/>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31"/>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2" name="Google Shape;1462;p31"/>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3" name="Google Shape;1463;p31"/>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4" name="Google Shape;1464;p31"/>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65" name="Google Shape;1465;p31"/>
          <p:cNvGrpSpPr/>
          <p:nvPr/>
        </p:nvGrpSpPr>
        <p:grpSpPr>
          <a:xfrm rot="988674">
            <a:off x="691407" y="3780579"/>
            <a:ext cx="1819045" cy="2412103"/>
            <a:chOff x="1936325" y="996650"/>
            <a:chExt cx="730000" cy="968000"/>
          </a:xfrm>
        </p:grpSpPr>
        <p:sp>
          <p:nvSpPr>
            <p:cNvPr id="1466" name="Google Shape;1466;p31"/>
            <p:cNvSpPr/>
            <p:nvPr/>
          </p:nvSpPr>
          <p:spPr>
            <a:xfrm>
              <a:off x="1936325" y="1796325"/>
              <a:ext cx="228750" cy="168325"/>
            </a:xfrm>
            <a:custGeom>
              <a:avLst/>
              <a:gdLst/>
              <a:ahLst/>
              <a:cxnLst/>
              <a:rect l="l" t="t" r="r" b="b"/>
              <a:pathLst>
                <a:path w="9150" h="6733" extrusionOk="0">
                  <a:moveTo>
                    <a:pt x="1536" y="0"/>
                  </a:moveTo>
                  <a:cubicBezTo>
                    <a:pt x="1315" y="0"/>
                    <a:pt x="1156" y="56"/>
                    <a:pt x="1074" y="172"/>
                  </a:cubicBezTo>
                  <a:cubicBezTo>
                    <a:pt x="1032" y="231"/>
                    <a:pt x="422" y="1105"/>
                    <a:pt x="380" y="1164"/>
                  </a:cubicBezTo>
                  <a:cubicBezTo>
                    <a:pt x="0" y="1704"/>
                    <a:pt x="1414" y="3349"/>
                    <a:pt x="3540" y="4839"/>
                  </a:cubicBezTo>
                  <a:cubicBezTo>
                    <a:pt x="5206" y="6007"/>
                    <a:pt x="6813" y="6733"/>
                    <a:pt x="7613" y="6733"/>
                  </a:cubicBezTo>
                  <a:cubicBezTo>
                    <a:pt x="7834" y="6733"/>
                    <a:pt x="7994" y="6677"/>
                    <a:pt x="8076" y="6561"/>
                  </a:cubicBezTo>
                  <a:cubicBezTo>
                    <a:pt x="8118" y="6502"/>
                    <a:pt x="8729" y="5628"/>
                    <a:pt x="8769" y="5569"/>
                  </a:cubicBezTo>
                  <a:cubicBezTo>
                    <a:pt x="9149" y="5029"/>
                    <a:pt x="7736" y="3386"/>
                    <a:pt x="5611" y="1894"/>
                  </a:cubicBezTo>
                  <a:cubicBezTo>
                    <a:pt x="3945" y="727"/>
                    <a:pt x="2337" y="0"/>
                    <a:pt x="153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31"/>
            <p:cNvSpPr/>
            <p:nvPr/>
          </p:nvSpPr>
          <p:spPr>
            <a:xfrm>
              <a:off x="1952775" y="1796325"/>
              <a:ext cx="211425" cy="143525"/>
            </a:xfrm>
            <a:custGeom>
              <a:avLst/>
              <a:gdLst/>
              <a:ahLst/>
              <a:cxnLst/>
              <a:rect l="l" t="t" r="r" b="b"/>
              <a:pathLst>
                <a:path w="8457" h="5741" extrusionOk="0">
                  <a:moveTo>
                    <a:pt x="844" y="0"/>
                  </a:moveTo>
                  <a:cubicBezTo>
                    <a:pt x="622" y="0"/>
                    <a:pt x="463" y="56"/>
                    <a:pt x="381" y="172"/>
                  </a:cubicBezTo>
                  <a:cubicBezTo>
                    <a:pt x="1" y="712"/>
                    <a:pt x="1416" y="2358"/>
                    <a:pt x="3541" y="3847"/>
                  </a:cubicBezTo>
                  <a:cubicBezTo>
                    <a:pt x="5204" y="5015"/>
                    <a:pt x="6812" y="5741"/>
                    <a:pt x="7613" y="5741"/>
                  </a:cubicBezTo>
                  <a:cubicBezTo>
                    <a:pt x="7834" y="5741"/>
                    <a:pt x="7994" y="5686"/>
                    <a:pt x="8076" y="5569"/>
                  </a:cubicBezTo>
                  <a:cubicBezTo>
                    <a:pt x="8456" y="5029"/>
                    <a:pt x="7041" y="3384"/>
                    <a:pt x="4918" y="1894"/>
                  </a:cubicBezTo>
                  <a:cubicBezTo>
                    <a:pt x="3254" y="727"/>
                    <a:pt x="1645" y="0"/>
                    <a:pt x="8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8" name="Google Shape;1468;p31"/>
            <p:cNvSpPr/>
            <p:nvPr/>
          </p:nvSpPr>
          <p:spPr>
            <a:xfrm>
              <a:off x="2024675" y="1708750"/>
              <a:ext cx="152225" cy="182200"/>
            </a:xfrm>
            <a:custGeom>
              <a:avLst/>
              <a:gdLst/>
              <a:ahLst/>
              <a:cxnLst/>
              <a:rect l="l" t="t" r="r" b="b"/>
              <a:pathLst>
                <a:path w="6089" h="7288" extrusionOk="0">
                  <a:moveTo>
                    <a:pt x="4532" y="0"/>
                  </a:moveTo>
                  <a:lnTo>
                    <a:pt x="141" y="5857"/>
                  </a:lnTo>
                  <a:cubicBezTo>
                    <a:pt x="0" y="6056"/>
                    <a:pt x="314" y="6516"/>
                    <a:pt x="842" y="6887"/>
                  </a:cubicBezTo>
                  <a:cubicBezTo>
                    <a:pt x="1207" y="7142"/>
                    <a:pt x="1577" y="7288"/>
                    <a:pt x="1818" y="7288"/>
                  </a:cubicBezTo>
                  <a:cubicBezTo>
                    <a:pt x="1927" y="7288"/>
                    <a:pt x="2009" y="7258"/>
                    <a:pt x="2053" y="7196"/>
                  </a:cubicBezTo>
                  <a:lnTo>
                    <a:pt x="6088" y="1091"/>
                  </a:lnTo>
                  <a:lnTo>
                    <a:pt x="453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9" name="Google Shape;1469;p31"/>
            <p:cNvSpPr/>
            <p:nvPr/>
          </p:nvSpPr>
          <p:spPr>
            <a:xfrm>
              <a:off x="1990900" y="1607325"/>
              <a:ext cx="330325" cy="235825"/>
            </a:xfrm>
            <a:custGeom>
              <a:avLst/>
              <a:gdLst/>
              <a:ahLst/>
              <a:cxnLst/>
              <a:rect l="l" t="t" r="r" b="b"/>
              <a:pathLst>
                <a:path w="13213" h="9433" extrusionOk="0">
                  <a:moveTo>
                    <a:pt x="1715" y="1"/>
                  </a:moveTo>
                  <a:cubicBezTo>
                    <a:pt x="1445" y="1"/>
                    <a:pt x="1252" y="67"/>
                    <a:pt x="1154" y="208"/>
                  </a:cubicBezTo>
                  <a:cubicBezTo>
                    <a:pt x="1082" y="308"/>
                    <a:pt x="580" y="1025"/>
                    <a:pt x="508" y="1127"/>
                  </a:cubicBezTo>
                  <a:cubicBezTo>
                    <a:pt x="0" y="1848"/>
                    <a:pt x="2172" y="4247"/>
                    <a:pt x="5363" y="6484"/>
                  </a:cubicBezTo>
                  <a:cubicBezTo>
                    <a:pt x="7933" y="8286"/>
                    <a:pt x="10379" y="9433"/>
                    <a:pt x="11498" y="9433"/>
                  </a:cubicBezTo>
                  <a:cubicBezTo>
                    <a:pt x="11768" y="9433"/>
                    <a:pt x="11960" y="9366"/>
                    <a:pt x="12059" y="9226"/>
                  </a:cubicBezTo>
                  <a:cubicBezTo>
                    <a:pt x="12131" y="9125"/>
                    <a:pt x="12633" y="8409"/>
                    <a:pt x="12705" y="8306"/>
                  </a:cubicBezTo>
                  <a:cubicBezTo>
                    <a:pt x="13212" y="7584"/>
                    <a:pt x="11038" y="5186"/>
                    <a:pt x="7850" y="2950"/>
                  </a:cubicBezTo>
                  <a:cubicBezTo>
                    <a:pt x="5279" y="1148"/>
                    <a:pt x="2833" y="1"/>
                    <a:pt x="171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0" name="Google Shape;1470;p31"/>
            <p:cNvSpPr/>
            <p:nvPr/>
          </p:nvSpPr>
          <p:spPr>
            <a:xfrm>
              <a:off x="2010325" y="1605175"/>
              <a:ext cx="311900" cy="211075"/>
            </a:xfrm>
            <a:custGeom>
              <a:avLst/>
              <a:gdLst/>
              <a:ahLst/>
              <a:cxnLst/>
              <a:rect l="l" t="t" r="r" b="b"/>
              <a:pathLst>
                <a:path w="12476" h="8443" extrusionOk="0">
                  <a:moveTo>
                    <a:pt x="929" y="1"/>
                  </a:moveTo>
                  <a:cubicBezTo>
                    <a:pt x="704" y="1"/>
                    <a:pt x="544" y="56"/>
                    <a:pt x="462" y="172"/>
                  </a:cubicBezTo>
                  <a:cubicBezTo>
                    <a:pt x="0" y="828"/>
                    <a:pt x="2214" y="3171"/>
                    <a:pt x="5403" y="5407"/>
                  </a:cubicBezTo>
                  <a:cubicBezTo>
                    <a:pt x="8028" y="7249"/>
                    <a:pt x="10501" y="8442"/>
                    <a:pt x="11548" y="8442"/>
                  </a:cubicBezTo>
                  <a:cubicBezTo>
                    <a:pt x="11773" y="8442"/>
                    <a:pt x="11932" y="8388"/>
                    <a:pt x="12013" y="8272"/>
                  </a:cubicBezTo>
                  <a:cubicBezTo>
                    <a:pt x="12475" y="7617"/>
                    <a:pt x="10261" y="5274"/>
                    <a:pt x="7073" y="3038"/>
                  </a:cubicBezTo>
                  <a:cubicBezTo>
                    <a:pt x="4449" y="1197"/>
                    <a:pt x="1979" y="1"/>
                    <a:pt x="92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31"/>
            <p:cNvSpPr/>
            <p:nvPr/>
          </p:nvSpPr>
          <p:spPr>
            <a:xfrm>
              <a:off x="2529375" y="996650"/>
              <a:ext cx="136950" cy="192050"/>
            </a:xfrm>
            <a:custGeom>
              <a:avLst/>
              <a:gdLst/>
              <a:ahLst/>
              <a:cxnLst/>
              <a:rect l="l" t="t" r="r" b="b"/>
              <a:pathLst>
                <a:path w="5478" h="7682" extrusionOk="0">
                  <a:moveTo>
                    <a:pt x="5263" y="1"/>
                  </a:moveTo>
                  <a:cubicBezTo>
                    <a:pt x="5203" y="1"/>
                    <a:pt x="5142" y="29"/>
                    <a:pt x="5106" y="83"/>
                  </a:cubicBezTo>
                  <a:lnTo>
                    <a:pt x="87" y="7385"/>
                  </a:lnTo>
                  <a:cubicBezTo>
                    <a:pt x="0" y="7510"/>
                    <a:pt x="88" y="7681"/>
                    <a:pt x="240" y="7681"/>
                  </a:cubicBezTo>
                  <a:cubicBezTo>
                    <a:pt x="241" y="7681"/>
                    <a:pt x="242" y="7681"/>
                    <a:pt x="243" y="7681"/>
                  </a:cubicBezTo>
                  <a:cubicBezTo>
                    <a:pt x="306" y="7681"/>
                    <a:pt x="365" y="7651"/>
                    <a:pt x="401" y="7600"/>
                  </a:cubicBezTo>
                  <a:lnTo>
                    <a:pt x="5419" y="299"/>
                  </a:lnTo>
                  <a:cubicBezTo>
                    <a:pt x="5478" y="212"/>
                    <a:pt x="5457" y="94"/>
                    <a:pt x="5370" y="33"/>
                  </a:cubicBezTo>
                  <a:cubicBezTo>
                    <a:pt x="5337" y="11"/>
                    <a:pt x="5300" y="1"/>
                    <a:pt x="52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31"/>
            <p:cNvSpPr/>
            <p:nvPr/>
          </p:nvSpPr>
          <p:spPr>
            <a:xfrm>
              <a:off x="2057250" y="1102900"/>
              <a:ext cx="553600" cy="689200"/>
            </a:xfrm>
            <a:custGeom>
              <a:avLst/>
              <a:gdLst/>
              <a:ahLst/>
              <a:cxnLst/>
              <a:rect l="l" t="t" r="r" b="b"/>
              <a:pathLst>
                <a:path w="22144" h="27568" extrusionOk="0">
                  <a:moveTo>
                    <a:pt x="20120" y="0"/>
                  </a:moveTo>
                  <a:cubicBezTo>
                    <a:pt x="20106" y="0"/>
                    <a:pt x="20092" y="5"/>
                    <a:pt x="20080" y="13"/>
                  </a:cubicBezTo>
                  <a:lnTo>
                    <a:pt x="17534" y="2474"/>
                  </a:lnTo>
                  <a:lnTo>
                    <a:pt x="17463" y="2424"/>
                  </a:lnTo>
                  <a:lnTo>
                    <a:pt x="14655" y="1936"/>
                  </a:lnTo>
                  <a:cubicBezTo>
                    <a:pt x="14593" y="1925"/>
                    <a:pt x="14531" y="1920"/>
                    <a:pt x="14472" y="1920"/>
                  </a:cubicBezTo>
                  <a:cubicBezTo>
                    <a:pt x="14205" y="1920"/>
                    <a:pt x="13973" y="2026"/>
                    <a:pt x="13840" y="2215"/>
                  </a:cubicBezTo>
                  <a:lnTo>
                    <a:pt x="8785" y="9438"/>
                  </a:lnTo>
                  <a:lnTo>
                    <a:pt x="1" y="21867"/>
                  </a:lnTo>
                  <a:cubicBezTo>
                    <a:pt x="2275" y="24326"/>
                    <a:pt x="5050" y="26269"/>
                    <a:pt x="8139" y="27567"/>
                  </a:cubicBezTo>
                  <a:lnTo>
                    <a:pt x="16924" y="15138"/>
                  </a:lnTo>
                  <a:lnTo>
                    <a:pt x="21978" y="7916"/>
                  </a:lnTo>
                  <a:cubicBezTo>
                    <a:pt x="22144" y="7684"/>
                    <a:pt x="22138" y="7357"/>
                    <a:pt x="21965" y="7055"/>
                  </a:cubicBezTo>
                  <a:lnTo>
                    <a:pt x="20551" y="4585"/>
                  </a:lnTo>
                  <a:lnTo>
                    <a:pt x="20481" y="4535"/>
                  </a:lnTo>
                  <a:lnTo>
                    <a:pt x="21933" y="1313"/>
                  </a:lnTo>
                  <a:cubicBezTo>
                    <a:pt x="21942" y="1282"/>
                    <a:pt x="21929" y="1250"/>
                    <a:pt x="21904" y="1235"/>
                  </a:cubicBezTo>
                  <a:lnTo>
                    <a:pt x="20162" y="15"/>
                  </a:lnTo>
                  <a:cubicBezTo>
                    <a:pt x="20150" y="5"/>
                    <a:pt x="20135" y="0"/>
                    <a:pt x="2012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3" name="Google Shape;1473;p31"/>
            <p:cNvSpPr/>
            <p:nvPr/>
          </p:nvSpPr>
          <p:spPr>
            <a:xfrm>
              <a:off x="2124325" y="1395375"/>
              <a:ext cx="275325" cy="359625"/>
            </a:xfrm>
            <a:custGeom>
              <a:avLst/>
              <a:gdLst/>
              <a:ahLst/>
              <a:cxnLst/>
              <a:rect l="l" t="t" r="r" b="b"/>
              <a:pathLst>
                <a:path w="11013" h="14385" extrusionOk="0">
                  <a:moveTo>
                    <a:pt x="9329" y="0"/>
                  </a:moveTo>
                  <a:lnTo>
                    <a:pt x="1" y="13204"/>
                  </a:lnTo>
                  <a:lnTo>
                    <a:pt x="1684" y="14384"/>
                  </a:lnTo>
                  <a:lnTo>
                    <a:pt x="11012" y="1178"/>
                  </a:lnTo>
                  <a:lnTo>
                    <a:pt x="932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4" name="Google Shape;1474;p31"/>
            <p:cNvSpPr/>
            <p:nvPr/>
          </p:nvSpPr>
          <p:spPr>
            <a:xfrm>
              <a:off x="2288850" y="1331750"/>
              <a:ext cx="187325" cy="145350"/>
            </a:xfrm>
            <a:custGeom>
              <a:avLst/>
              <a:gdLst/>
              <a:ahLst/>
              <a:cxnLst/>
              <a:rect l="l" t="t" r="r" b="b"/>
              <a:pathLst>
                <a:path w="7493" h="5814" extrusionOk="0">
                  <a:moveTo>
                    <a:pt x="787" y="1"/>
                  </a:moveTo>
                  <a:lnTo>
                    <a:pt x="0" y="1118"/>
                  </a:lnTo>
                  <a:lnTo>
                    <a:pt x="6706" y="5813"/>
                  </a:lnTo>
                  <a:lnTo>
                    <a:pt x="7493" y="4696"/>
                  </a:lnTo>
                  <a:lnTo>
                    <a:pt x="78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31"/>
            <p:cNvSpPr/>
            <p:nvPr/>
          </p:nvSpPr>
          <p:spPr>
            <a:xfrm>
              <a:off x="2308425" y="1124125"/>
              <a:ext cx="277950" cy="325125"/>
            </a:xfrm>
            <a:custGeom>
              <a:avLst/>
              <a:gdLst/>
              <a:ahLst/>
              <a:cxnLst/>
              <a:rect l="l" t="t" r="r" b="b"/>
              <a:pathLst>
                <a:path w="11118" h="13005" extrusionOk="0">
                  <a:moveTo>
                    <a:pt x="9947" y="0"/>
                  </a:moveTo>
                  <a:cubicBezTo>
                    <a:pt x="9944" y="0"/>
                    <a:pt x="9940" y="6"/>
                    <a:pt x="9936" y="8"/>
                  </a:cubicBezTo>
                  <a:cubicBezTo>
                    <a:pt x="9930" y="8"/>
                    <a:pt x="9925" y="12"/>
                    <a:pt x="9921" y="15"/>
                  </a:cubicBezTo>
                  <a:lnTo>
                    <a:pt x="8703" y="1186"/>
                  </a:lnTo>
                  <a:lnTo>
                    <a:pt x="6824" y="2991"/>
                  </a:lnTo>
                  <a:lnTo>
                    <a:pt x="4507" y="2586"/>
                  </a:lnTo>
                  <a:cubicBezTo>
                    <a:pt x="4456" y="2578"/>
                    <a:pt x="4405" y="2573"/>
                    <a:pt x="4353" y="2573"/>
                  </a:cubicBezTo>
                  <a:cubicBezTo>
                    <a:pt x="4336" y="2573"/>
                    <a:pt x="4319" y="2574"/>
                    <a:pt x="4302" y="2575"/>
                  </a:cubicBezTo>
                  <a:cubicBezTo>
                    <a:pt x="4104" y="2588"/>
                    <a:pt x="3935" y="2674"/>
                    <a:pt x="3835" y="2818"/>
                  </a:cubicBezTo>
                  <a:lnTo>
                    <a:pt x="0" y="8302"/>
                  </a:lnTo>
                  <a:lnTo>
                    <a:pt x="6713" y="13005"/>
                  </a:lnTo>
                  <a:lnTo>
                    <a:pt x="10546" y="7521"/>
                  </a:lnTo>
                  <a:cubicBezTo>
                    <a:pt x="10681" y="7329"/>
                    <a:pt x="10677" y="7059"/>
                    <a:pt x="10535" y="6810"/>
                  </a:cubicBezTo>
                  <a:lnTo>
                    <a:pt x="9368" y="4773"/>
                  </a:lnTo>
                  <a:lnTo>
                    <a:pt x="11108" y="850"/>
                  </a:lnTo>
                  <a:cubicBezTo>
                    <a:pt x="11118" y="829"/>
                    <a:pt x="11112" y="806"/>
                    <a:pt x="11095" y="793"/>
                  </a:cubicBezTo>
                  <a:lnTo>
                    <a:pt x="9978" y="10"/>
                  </a:lnTo>
                  <a:cubicBezTo>
                    <a:pt x="9968" y="2"/>
                    <a:pt x="9959" y="0"/>
                    <a:pt x="9947"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31"/>
            <p:cNvSpPr/>
            <p:nvPr/>
          </p:nvSpPr>
          <p:spPr>
            <a:xfrm>
              <a:off x="2454100" y="1314800"/>
              <a:ext cx="80225" cy="96625"/>
            </a:xfrm>
            <a:custGeom>
              <a:avLst/>
              <a:gdLst/>
              <a:ahLst/>
              <a:cxnLst/>
              <a:rect l="l" t="t" r="r" b="b"/>
              <a:pathLst>
                <a:path w="3209" h="3865" extrusionOk="0">
                  <a:moveTo>
                    <a:pt x="2783" y="1"/>
                  </a:moveTo>
                  <a:cubicBezTo>
                    <a:pt x="2417" y="1"/>
                    <a:pt x="1700" y="643"/>
                    <a:pt x="1063" y="1566"/>
                  </a:cubicBezTo>
                  <a:cubicBezTo>
                    <a:pt x="343" y="2613"/>
                    <a:pt x="1" y="3628"/>
                    <a:pt x="299" y="3829"/>
                  </a:cubicBezTo>
                  <a:cubicBezTo>
                    <a:pt x="335" y="3853"/>
                    <a:pt x="377" y="3865"/>
                    <a:pt x="426" y="3865"/>
                  </a:cubicBezTo>
                  <a:cubicBezTo>
                    <a:pt x="792" y="3865"/>
                    <a:pt x="1510" y="3223"/>
                    <a:pt x="2146" y="2300"/>
                  </a:cubicBezTo>
                  <a:cubicBezTo>
                    <a:pt x="2866" y="1251"/>
                    <a:pt x="3208" y="238"/>
                    <a:pt x="2910" y="36"/>
                  </a:cubicBezTo>
                  <a:cubicBezTo>
                    <a:pt x="2875" y="12"/>
                    <a:pt x="2832" y="1"/>
                    <a:pt x="278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77" name="Google Shape;1477;p31"/>
          <p:cNvGrpSpPr/>
          <p:nvPr/>
        </p:nvGrpSpPr>
        <p:grpSpPr>
          <a:xfrm rot="-7200031">
            <a:off x="8477653" y="2824597"/>
            <a:ext cx="1438511" cy="2689001"/>
            <a:chOff x="4530725" y="2880400"/>
            <a:chExt cx="418300" cy="781875"/>
          </a:xfrm>
        </p:grpSpPr>
        <p:sp>
          <p:nvSpPr>
            <p:cNvPr id="1478" name="Google Shape;1478;p31"/>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31"/>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0" name="Google Shape;1480;p31"/>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1" name="Google Shape;1481;p31"/>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2" name="Google Shape;1482;p31"/>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31"/>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31"/>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31"/>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31"/>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7" name="Google Shape;1487;p31"/>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8" name="Google Shape;1488;p31"/>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31"/>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p31"/>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p31"/>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31"/>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93" name="Google Shape;1493;p31"/>
          <p:cNvGrpSpPr/>
          <p:nvPr/>
        </p:nvGrpSpPr>
        <p:grpSpPr>
          <a:xfrm rot="-341900">
            <a:off x="8030850" y="1724729"/>
            <a:ext cx="883674" cy="835342"/>
            <a:chOff x="7608325" y="2238725"/>
            <a:chExt cx="542950" cy="513225"/>
          </a:xfrm>
        </p:grpSpPr>
        <p:sp>
          <p:nvSpPr>
            <p:cNvPr id="1494" name="Google Shape;1494;p31"/>
            <p:cNvSpPr/>
            <p:nvPr/>
          </p:nvSpPr>
          <p:spPr>
            <a:xfrm>
              <a:off x="7608325" y="2238725"/>
              <a:ext cx="542950" cy="513225"/>
            </a:xfrm>
            <a:custGeom>
              <a:avLst/>
              <a:gdLst/>
              <a:ahLst/>
              <a:cxnLst/>
              <a:rect l="l" t="t" r="r" b="b"/>
              <a:pathLst>
                <a:path w="21718" h="20529" extrusionOk="0">
                  <a:moveTo>
                    <a:pt x="16798" y="0"/>
                  </a:moveTo>
                  <a:cubicBezTo>
                    <a:pt x="16437" y="0"/>
                    <a:pt x="16074" y="132"/>
                    <a:pt x="15787" y="397"/>
                  </a:cubicBezTo>
                  <a:lnTo>
                    <a:pt x="639" y="14416"/>
                  </a:lnTo>
                  <a:cubicBezTo>
                    <a:pt x="37" y="14975"/>
                    <a:pt x="1" y="15917"/>
                    <a:pt x="559" y="16522"/>
                  </a:cubicBezTo>
                  <a:lnTo>
                    <a:pt x="3826" y="20052"/>
                  </a:lnTo>
                  <a:cubicBezTo>
                    <a:pt x="4119" y="20369"/>
                    <a:pt x="4519" y="20529"/>
                    <a:pt x="4919" y="20529"/>
                  </a:cubicBezTo>
                  <a:cubicBezTo>
                    <a:pt x="5281" y="20529"/>
                    <a:pt x="5644" y="20398"/>
                    <a:pt x="5931" y="20134"/>
                  </a:cubicBezTo>
                  <a:lnTo>
                    <a:pt x="21077" y="6114"/>
                  </a:lnTo>
                  <a:cubicBezTo>
                    <a:pt x="21682" y="5556"/>
                    <a:pt x="21718" y="4613"/>
                    <a:pt x="21159" y="4009"/>
                  </a:cubicBezTo>
                  <a:lnTo>
                    <a:pt x="17891" y="478"/>
                  </a:lnTo>
                  <a:cubicBezTo>
                    <a:pt x="17597" y="161"/>
                    <a:pt x="17199" y="0"/>
                    <a:pt x="16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31"/>
            <p:cNvSpPr/>
            <p:nvPr/>
          </p:nvSpPr>
          <p:spPr>
            <a:xfrm>
              <a:off x="7769125" y="2386550"/>
              <a:ext cx="221300" cy="217575"/>
            </a:xfrm>
            <a:custGeom>
              <a:avLst/>
              <a:gdLst/>
              <a:ahLst/>
              <a:cxnLst/>
              <a:rect l="l" t="t" r="r" b="b"/>
              <a:pathLst>
                <a:path w="8852" h="8703" extrusionOk="0">
                  <a:moveTo>
                    <a:pt x="5133" y="0"/>
                  </a:moveTo>
                  <a:cubicBezTo>
                    <a:pt x="5061" y="0"/>
                    <a:pt x="4989" y="26"/>
                    <a:pt x="4932" y="80"/>
                  </a:cubicBezTo>
                  <a:lnTo>
                    <a:pt x="128" y="4524"/>
                  </a:lnTo>
                  <a:cubicBezTo>
                    <a:pt x="8" y="4636"/>
                    <a:pt x="1" y="4824"/>
                    <a:pt x="113" y="4946"/>
                  </a:cubicBezTo>
                  <a:lnTo>
                    <a:pt x="3503" y="8608"/>
                  </a:lnTo>
                  <a:cubicBezTo>
                    <a:pt x="3561" y="8670"/>
                    <a:pt x="3640" y="8702"/>
                    <a:pt x="3720" y="8702"/>
                  </a:cubicBezTo>
                  <a:cubicBezTo>
                    <a:pt x="3792" y="8702"/>
                    <a:pt x="3865" y="8676"/>
                    <a:pt x="3923" y="8623"/>
                  </a:cubicBezTo>
                  <a:lnTo>
                    <a:pt x="8725" y="4178"/>
                  </a:lnTo>
                  <a:cubicBezTo>
                    <a:pt x="8846" y="4068"/>
                    <a:pt x="8852" y="3878"/>
                    <a:pt x="8742" y="3758"/>
                  </a:cubicBezTo>
                  <a:lnTo>
                    <a:pt x="5352" y="95"/>
                  </a:lnTo>
                  <a:cubicBezTo>
                    <a:pt x="5293" y="32"/>
                    <a:pt x="5213" y="0"/>
                    <a:pt x="513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31"/>
            <p:cNvSpPr/>
            <p:nvPr/>
          </p:nvSpPr>
          <p:spPr>
            <a:xfrm>
              <a:off x="7663525" y="2602400"/>
              <a:ext cx="32650" cy="24550"/>
            </a:xfrm>
            <a:custGeom>
              <a:avLst/>
              <a:gdLst/>
              <a:ahLst/>
              <a:cxnLst/>
              <a:rect l="l" t="t" r="r" b="b"/>
              <a:pathLst>
                <a:path w="1306" h="982" extrusionOk="0">
                  <a:moveTo>
                    <a:pt x="654" y="0"/>
                  </a:moveTo>
                  <a:cubicBezTo>
                    <a:pt x="535" y="0"/>
                    <a:pt x="415" y="44"/>
                    <a:pt x="320" y="131"/>
                  </a:cubicBezTo>
                  <a:cubicBezTo>
                    <a:pt x="1" y="428"/>
                    <a:pt x="198" y="964"/>
                    <a:pt x="635" y="981"/>
                  </a:cubicBezTo>
                  <a:cubicBezTo>
                    <a:pt x="642" y="981"/>
                    <a:pt x="648" y="981"/>
                    <a:pt x="654" y="981"/>
                  </a:cubicBezTo>
                  <a:cubicBezTo>
                    <a:pt x="1077" y="981"/>
                    <a:pt x="1306" y="473"/>
                    <a:pt x="1014" y="158"/>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7" name="Google Shape;1497;p31"/>
            <p:cNvSpPr/>
            <p:nvPr/>
          </p:nvSpPr>
          <p:spPr>
            <a:xfrm>
              <a:off x="7696250" y="2637800"/>
              <a:ext cx="32700" cy="24525"/>
            </a:xfrm>
            <a:custGeom>
              <a:avLst/>
              <a:gdLst/>
              <a:ahLst/>
              <a:cxnLst/>
              <a:rect l="l" t="t" r="r" b="b"/>
              <a:pathLst>
                <a:path w="1308" h="981" extrusionOk="0">
                  <a:moveTo>
                    <a:pt x="656" y="0"/>
                  </a:moveTo>
                  <a:cubicBezTo>
                    <a:pt x="537" y="0"/>
                    <a:pt x="417" y="43"/>
                    <a:pt x="322" y="131"/>
                  </a:cubicBezTo>
                  <a:cubicBezTo>
                    <a:pt x="1" y="427"/>
                    <a:pt x="200" y="963"/>
                    <a:pt x="636" y="980"/>
                  </a:cubicBezTo>
                  <a:cubicBezTo>
                    <a:pt x="643" y="981"/>
                    <a:pt x="650" y="981"/>
                    <a:pt x="657" y="981"/>
                  </a:cubicBezTo>
                  <a:cubicBezTo>
                    <a:pt x="1080" y="981"/>
                    <a:pt x="1307" y="472"/>
                    <a:pt x="1016" y="158"/>
                  </a:cubicBezTo>
                  <a:cubicBezTo>
                    <a:pt x="919" y="53"/>
                    <a:pt x="788"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31"/>
            <p:cNvSpPr/>
            <p:nvPr/>
          </p:nvSpPr>
          <p:spPr>
            <a:xfrm>
              <a:off x="7729050" y="2673175"/>
              <a:ext cx="32675" cy="24550"/>
            </a:xfrm>
            <a:custGeom>
              <a:avLst/>
              <a:gdLst/>
              <a:ahLst/>
              <a:cxnLst/>
              <a:rect l="l" t="t" r="r" b="b"/>
              <a:pathLst>
                <a:path w="1307" h="982" extrusionOk="0">
                  <a:moveTo>
                    <a:pt x="654" y="1"/>
                  </a:moveTo>
                  <a:cubicBezTo>
                    <a:pt x="535" y="1"/>
                    <a:pt x="415" y="44"/>
                    <a:pt x="321" y="132"/>
                  </a:cubicBezTo>
                  <a:cubicBezTo>
                    <a:pt x="0" y="428"/>
                    <a:pt x="198" y="964"/>
                    <a:pt x="635" y="981"/>
                  </a:cubicBezTo>
                  <a:cubicBezTo>
                    <a:pt x="642" y="981"/>
                    <a:pt x="649" y="981"/>
                    <a:pt x="656" y="981"/>
                  </a:cubicBezTo>
                  <a:cubicBezTo>
                    <a:pt x="1079" y="981"/>
                    <a:pt x="1306" y="474"/>
                    <a:pt x="1013" y="158"/>
                  </a:cubicBezTo>
                  <a:cubicBezTo>
                    <a:pt x="917" y="54"/>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31"/>
            <p:cNvSpPr/>
            <p:nvPr/>
          </p:nvSpPr>
          <p:spPr>
            <a:xfrm>
              <a:off x="7732750" y="2538325"/>
              <a:ext cx="32675" cy="24525"/>
            </a:xfrm>
            <a:custGeom>
              <a:avLst/>
              <a:gdLst/>
              <a:ahLst/>
              <a:cxnLst/>
              <a:rect l="l" t="t" r="r" b="b"/>
              <a:pathLst>
                <a:path w="1307" h="981" extrusionOk="0">
                  <a:moveTo>
                    <a:pt x="655" y="0"/>
                  </a:moveTo>
                  <a:cubicBezTo>
                    <a:pt x="535" y="0"/>
                    <a:pt x="415" y="43"/>
                    <a:pt x="321" y="131"/>
                  </a:cubicBezTo>
                  <a:cubicBezTo>
                    <a:pt x="0" y="427"/>
                    <a:pt x="198" y="963"/>
                    <a:pt x="635" y="980"/>
                  </a:cubicBezTo>
                  <a:cubicBezTo>
                    <a:pt x="642" y="981"/>
                    <a:pt x="649" y="981"/>
                    <a:pt x="656" y="981"/>
                  </a:cubicBezTo>
                  <a:cubicBezTo>
                    <a:pt x="1080" y="981"/>
                    <a:pt x="1307" y="472"/>
                    <a:pt x="1015" y="158"/>
                  </a:cubicBezTo>
                  <a:cubicBezTo>
                    <a:pt x="918" y="53"/>
                    <a:pt x="786"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31"/>
            <p:cNvSpPr/>
            <p:nvPr/>
          </p:nvSpPr>
          <p:spPr>
            <a:xfrm>
              <a:off x="7765525" y="2573700"/>
              <a:ext cx="32625" cy="24550"/>
            </a:xfrm>
            <a:custGeom>
              <a:avLst/>
              <a:gdLst/>
              <a:ahLst/>
              <a:cxnLst/>
              <a:rect l="l" t="t" r="r" b="b"/>
              <a:pathLst>
                <a:path w="1305" h="982" extrusionOk="0">
                  <a:moveTo>
                    <a:pt x="654" y="1"/>
                  </a:moveTo>
                  <a:cubicBezTo>
                    <a:pt x="535" y="1"/>
                    <a:pt x="415" y="44"/>
                    <a:pt x="322" y="132"/>
                  </a:cubicBezTo>
                  <a:cubicBezTo>
                    <a:pt x="0" y="428"/>
                    <a:pt x="198" y="964"/>
                    <a:pt x="635" y="981"/>
                  </a:cubicBezTo>
                  <a:cubicBezTo>
                    <a:pt x="642" y="981"/>
                    <a:pt x="649" y="981"/>
                    <a:pt x="656" y="981"/>
                  </a:cubicBezTo>
                  <a:cubicBezTo>
                    <a:pt x="1080" y="981"/>
                    <a:pt x="1305" y="474"/>
                    <a:pt x="1013" y="158"/>
                  </a:cubicBezTo>
                  <a:cubicBezTo>
                    <a:pt x="916" y="54"/>
                    <a:pt x="785"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1" name="Google Shape;1501;p31"/>
            <p:cNvSpPr/>
            <p:nvPr/>
          </p:nvSpPr>
          <p:spPr>
            <a:xfrm>
              <a:off x="7798250" y="2609100"/>
              <a:ext cx="32675" cy="24550"/>
            </a:xfrm>
            <a:custGeom>
              <a:avLst/>
              <a:gdLst/>
              <a:ahLst/>
              <a:cxnLst/>
              <a:rect l="l" t="t" r="r" b="b"/>
              <a:pathLst>
                <a:path w="1307" h="982" extrusionOk="0">
                  <a:moveTo>
                    <a:pt x="656" y="0"/>
                  </a:moveTo>
                  <a:cubicBezTo>
                    <a:pt x="536" y="0"/>
                    <a:pt x="417" y="44"/>
                    <a:pt x="322" y="131"/>
                  </a:cubicBezTo>
                  <a:cubicBezTo>
                    <a:pt x="1" y="428"/>
                    <a:pt x="200" y="964"/>
                    <a:pt x="635" y="981"/>
                  </a:cubicBezTo>
                  <a:cubicBezTo>
                    <a:pt x="642" y="981"/>
                    <a:pt x="649" y="981"/>
                    <a:pt x="656" y="981"/>
                  </a:cubicBezTo>
                  <a:cubicBezTo>
                    <a:pt x="1080" y="981"/>
                    <a:pt x="1307" y="474"/>
                    <a:pt x="1015" y="158"/>
                  </a:cubicBezTo>
                  <a:cubicBezTo>
                    <a:pt x="919" y="53"/>
                    <a:pt x="787"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2" name="Google Shape;1502;p31"/>
            <p:cNvSpPr/>
            <p:nvPr/>
          </p:nvSpPr>
          <p:spPr>
            <a:xfrm>
              <a:off x="7714800" y="2588325"/>
              <a:ext cx="32675" cy="24550"/>
            </a:xfrm>
            <a:custGeom>
              <a:avLst/>
              <a:gdLst/>
              <a:ahLst/>
              <a:cxnLst/>
              <a:rect l="l" t="t" r="r" b="b"/>
              <a:pathLst>
                <a:path w="1307" h="982" extrusionOk="0">
                  <a:moveTo>
                    <a:pt x="653" y="1"/>
                  </a:moveTo>
                  <a:cubicBezTo>
                    <a:pt x="534" y="1"/>
                    <a:pt x="415" y="44"/>
                    <a:pt x="321" y="132"/>
                  </a:cubicBezTo>
                  <a:cubicBezTo>
                    <a:pt x="0" y="428"/>
                    <a:pt x="198" y="964"/>
                    <a:pt x="635" y="981"/>
                  </a:cubicBezTo>
                  <a:cubicBezTo>
                    <a:pt x="642" y="982"/>
                    <a:pt x="649" y="982"/>
                    <a:pt x="656" y="982"/>
                  </a:cubicBezTo>
                  <a:cubicBezTo>
                    <a:pt x="1079" y="982"/>
                    <a:pt x="1306" y="474"/>
                    <a:pt x="1013" y="159"/>
                  </a:cubicBezTo>
                  <a:cubicBezTo>
                    <a:pt x="916" y="54"/>
                    <a:pt x="785" y="1"/>
                    <a:pt x="65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3" name="Google Shape;1503;p31"/>
            <p:cNvSpPr/>
            <p:nvPr/>
          </p:nvSpPr>
          <p:spPr>
            <a:xfrm>
              <a:off x="7747575" y="2623750"/>
              <a:ext cx="32625" cy="24525"/>
            </a:xfrm>
            <a:custGeom>
              <a:avLst/>
              <a:gdLst/>
              <a:ahLst/>
              <a:cxnLst/>
              <a:rect l="l" t="t" r="r" b="b"/>
              <a:pathLst>
                <a:path w="1305" h="981" extrusionOk="0">
                  <a:moveTo>
                    <a:pt x="652" y="0"/>
                  </a:moveTo>
                  <a:cubicBezTo>
                    <a:pt x="533" y="0"/>
                    <a:pt x="414" y="43"/>
                    <a:pt x="319" y="131"/>
                  </a:cubicBezTo>
                  <a:cubicBezTo>
                    <a:pt x="0" y="427"/>
                    <a:pt x="198" y="963"/>
                    <a:pt x="635" y="980"/>
                  </a:cubicBezTo>
                  <a:cubicBezTo>
                    <a:pt x="642" y="980"/>
                    <a:pt x="649" y="980"/>
                    <a:pt x="656" y="980"/>
                  </a:cubicBezTo>
                  <a:cubicBezTo>
                    <a:pt x="1078" y="980"/>
                    <a:pt x="1305" y="473"/>
                    <a:pt x="1013" y="157"/>
                  </a:cubicBezTo>
                  <a:cubicBezTo>
                    <a:pt x="916" y="53"/>
                    <a:pt x="784" y="0"/>
                    <a:pt x="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4" name="Google Shape;1504;p31"/>
            <p:cNvSpPr/>
            <p:nvPr/>
          </p:nvSpPr>
          <p:spPr>
            <a:xfrm>
              <a:off x="7928025" y="2357600"/>
              <a:ext cx="32650" cy="24550"/>
            </a:xfrm>
            <a:custGeom>
              <a:avLst/>
              <a:gdLst/>
              <a:ahLst/>
              <a:cxnLst/>
              <a:rect l="l" t="t" r="r" b="b"/>
              <a:pathLst>
                <a:path w="1306" h="982" extrusionOk="0">
                  <a:moveTo>
                    <a:pt x="654" y="0"/>
                  </a:moveTo>
                  <a:cubicBezTo>
                    <a:pt x="535" y="0"/>
                    <a:pt x="415" y="43"/>
                    <a:pt x="320" y="130"/>
                  </a:cubicBezTo>
                  <a:cubicBezTo>
                    <a:pt x="1" y="428"/>
                    <a:pt x="199" y="964"/>
                    <a:pt x="636" y="981"/>
                  </a:cubicBezTo>
                  <a:cubicBezTo>
                    <a:pt x="643" y="981"/>
                    <a:pt x="650" y="982"/>
                    <a:pt x="656" y="982"/>
                  </a:cubicBezTo>
                  <a:cubicBezTo>
                    <a:pt x="1080" y="982"/>
                    <a:pt x="1305" y="473"/>
                    <a:pt x="1014" y="157"/>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5" name="Google Shape;1505;p31"/>
            <p:cNvSpPr/>
            <p:nvPr/>
          </p:nvSpPr>
          <p:spPr>
            <a:xfrm>
              <a:off x="7960775" y="2393000"/>
              <a:ext cx="32675" cy="24550"/>
            </a:xfrm>
            <a:custGeom>
              <a:avLst/>
              <a:gdLst/>
              <a:ahLst/>
              <a:cxnLst/>
              <a:rect l="l" t="t" r="r" b="b"/>
              <a:pathLst>
                <a:path w="1307" h="982" extrusionOk="0">
                  <a:moveTo>
                    <a:pt x="655" y="0"/>
                  </a:moveTo>
                  <a:cubicBezTo>
                    <a:pt x="536" y="0"/>
                    <a:pt x="416" y="44"/>
                    <a:pt x="321" y="131"/>
                  </a:cubicBezTo>
                  <a:cubicBezTo>
                    <a:pt x="0" y="428"/>
                    <a:pt x="200" y="964"/>
                    <a:pt x="635" y="981"/>
                  </a:cubicBezTo>
                  <a:cubicBezTo>
                    <a:pt x="642" y="981"/>
                    <a:pt x="649" y="981"/>
                    <a:pt x="656" y="981"/>
                  </a:cubicBezTo>
                  <a:cubicBezTo>
                    <a:pt x="1079" y="981"/>
                    <a:pt x="1306" y="472"/>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6" name="Google Shape;1506;p31"/>
            <p:cNvSpPr/>
            <p:nvPr/>
          </p:nvSpPr>
          <p:spPr>
            <a:xfrm>
              <a:off x="7993550" y="2428400"/>
              <a:ext cx="32625" cy="24525"/>
            </a:xfrm>
            <a:custGeom>
              <a:avLst/>
              <a:gdLst/>
              <a:ahLst/>
              <a:cxnLst/>
              <a:rect l="l" t="t" r="r" b="b"/>
              <a:pathLst>
                <a:path w="1305" h="981" extrusionOk="0">
                  <a:moveTo>
                    <a:pt x="654" y="0"/>
                  </a:moveTo>
                  <a:cubicBezTo>
                    <a:pt x="535" y="0"/>
                    <a:pt x="415" y="43"/>
                    <a:pt x="321" y="131"/>
                  </a:cubicBezTo>
                  <a:cubicBezTo>
                    <a:pt x="0" y="428"/>
                    <a:pt x="198" y="963"/>
                    <a:pt x="635" y="980"/>
                  </a:cubicBezTo>
                  <a:cubicBezTo>
                    <a:pt x="642" y="981"/>
                    <a:pt x="649" y="981"/>
                    <a:pt x="656" y="981"/>
                  </a:cubicBezTo>
                  <a:cubicBezTo>
                    <a:pt x="1079" y="981"/>
                    <a:pt x="1305" y="472"/>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31"/>
            <p:cNvSpPr/>
            <p:nvPr/>
          </p:nvSpPr>
          <p:spPr>
            <a:xfrm>
              <a:off x="7997250" y="2293525"/>
              <a:ext cx="32625" cy="24550"/>
            </a:xfrm>
            <a:custGeom>
              <a:avLst/>
              <a:gdLst/>
              <a:ahLst/>
              <a:cxnLst/>
              <a:rect l="l" t="t" r="r" b="b"/>
              <a:pathLst>
                <a:path w="1305" h="982" extrusionOk="0">
                  <a:moveTo>
                    <a:pt x="654" y="1"/>
                  </a:moveTo>
                  <a:cubicBezTo>
                    <a:pt x="535" y="1"/>
                    <a:pt x="416" y="44"/>
                    <a:pt x="322" y="132"/>
                  </a:cubicBezTo>
                  <a:cubicBezTo>
                    <a:pt x="0" y="428"/>
                    <a:pt x="198" y="964"/>
                    <a:pt x="635" y="981"/>
                  </a:cubicBezTo>
                  <a:cubicBezTo>
                    <a:pt x="642" y="981"/>
                    <a:pt x="649" y="981"/>
                    <a:pt x="656" y="981"/>
                  </a:cubicBezTo>
                  <a:cubicBezTo>
                    <a:pt x="1080" y="981"/>
                    <a:pt x="1305" y="472"/>
                    <a:pt x="1013" y="158"/>
                  </a:cubicBezTo>
                  <a:cubicBezTo>
                    <a:pt x="918" y="53"/>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31"/>
            <p:cNvSpPr/>
            <p:nvPr/>
          </p:nvSpPr>
          <p:spPr>
            <a:xfrm>
              <a:off x="8030025" y="2328925"/>
              <a:ext cx="32625" cy="24525"/>
            </a:xfrm>
            <a:custGeom>
              <a:avLst/>
              <a:gdLst/>
              <a:ahLst/>
              <a:cxnLst/>
              <a:rect l="l" t="t" r="r" b="b"/>
              <a:pathLst>
                <a:path w="1305" h="981" extrusionOk="0">
                  <a:moveTo>
                    <a:pt x="654" y="0"/>
                  </a:moveTo>
                  <a:cubicBezTo>
                    <a:pt x="534" y="0"/>
                    <a:pt x="415" y="44"/>
                    <a:pt x="320" y="131"/>
                  </a:cubicBezTo>
                  <a:cubicBezTo>
                    <a:pt x="1" y="428"/>
                    <a:pt x="198" y="963"/>
                    <a:pt x="635" y="981"/>
                  </a:cubicBezTo>
                  <a:cubicBezTo>
                    <a:pt x="642" y="981"/>
                    <a:pt x="649" y="981"/>
                    <a:pt x="656" y="981"/>
                  </a:cubicBezTo>
                  <a:cubicBezTo>
                    <a:pt x="1078" y="981"/>
                    <a:pt x="1305" y="474"/>
                    <a:pt x="1013" y="158"/>
                  </a:cubicBezTo>
                  <a:cubicBezTo>
                    <a:pt x="917"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31"/>
            <p:cNvSpPr/>
            <p:nvPr/>
          </p:nvSpPr>
          <p:spPr>
            <a:xfrm>
              <a:off x="8062750" y="2364300"/>
              <a:ext cx="32700" cy="24550"/>
            </a:xfrm>
            <a:custGeom>
              <a:avLst/>
              <a:gdLst/>
              <a:ahLst/>
              <a:cxnLst/>
              <a:rect l="l" t="t" r="r" b="b"/>
              <a:pathLst>
                <a:path w="1308" h="982" extrusionOk="0">
                  <a:moveTo>
                    <a:pt x="656" y="1"/>
                  </a:moveTo>
                  <a:cubicBezTo>
                    <a:pt x="536" y="1"/>
                    <a:pt x="417" y="44"/>
                    <a:pt x="322" y="132"/>
                  </a:cubicBezTo>
                  <a:cubicBezTo>
                    <a:pt x="1" y="428"/>
                    <a:pt x="200" y="964"/>
                    <a:pt x="635" y="981"/>
                  </a:cubicBezTo>
                  <a:cubicBezTo>
                    <a:pt x="643" y="981"/>
                    <a:pt x="650" y="982"/>
                    <a:pt x="656" y="982"/>
                  </a:cubicBezTo>
                  <a:cubicBezTo>
                    <a:pt x="1080" y="982"/>
                    <a:pt x="1307" y="474"/>
                    <a:pt x="1015" y="158"/>
                  </a:cubicBezTo>
                  <a:cubicBezTo>
                    <a:pt x="919" y="54"/>
                    <a:pt x="788" y="1"/>
                    <a:pt x="6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0" name="Google Shape;1510;p31"/>
            <p:cNvSpPr/>
            <p:nvPr/>
          </p:nvSpPr>
          <p:spPr>
            <a:xfrm>
              <a:off x="7979300" y="2343550"/>
              <a:ext cx="32625" cy="24550"/>
            </a:xfrm>
            <a:custGeom>
              <a:avLst/>
              <a:gdLst/>
              <a:ahLst/>
              <a:cxnLst/>
              <a:rect l="l" t="t" r="r" b="b"/>
              <a:pathLst>
                <a:path w="1305" h="982" extrusionOk="0">
                  <a:moveTo>
                    <a:pt x="654" y="0"/>
                  </a:moveTo>
                  <a:cubicBezTo>
                    <a:pt x="534" y="0"/>
                    <a:pt x="415" y="44"/>
                    <a:pt x="321" y="131"/>
                  </a:cubicBezTo>
                  <a:cubicBezTo>
                    <a:pt x="0" y="428"/>
                    <a:pt x="198" y="964"/>
                    <a:pt x="635" y="981"/>
                  </a:cubicBezTo>
                  <a:cubicBezTo>
                    <a:pt x="642" y="981"/>
                    <a:pt x="649" y="981"/>
                    <a:pt x="656" y="981"/>
                  </a:cubicBezTo>
                  <a:cubicBezTo>
                    <a:pt x="1079" y="981"/>
                    <a:pt x="1305" y="474"/>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31"/>
            <p:cNvSpPr/>
            <p:nvPr/>
          </p:nvSpPr>
          <p:spPr>
            <a:xfrm>
              <a:off x="8012025" y="2378950"/>
              <a:ext cx="32675" cy="24525"/>
            </a:xfrm>
            <a:custGeom>
              <a:avLst/>
              <a:gdLst/>
              <a:ahLst/>
              <a:cxnLst/>
              <a:rect l="l" t="t" r="r" b="b"/>
              <a:pathLst>
                <a:path w="1307" h="981" extrusionOk="0">
                  <a:moveTo>
                    <a:pt x="655" y="0"/>
                  </a:moveTo>
                  <a:cubicBezTo>
                    <a:pt x="536" y="0"/>
                    <a:pt x="416" y="43"/>
                    <a:pt x="322" y="131"/>
                  </a:cubicBezTo>
                  <a:cubicBezTo>
                    <a:pt x="0" y="427"/>
                    <a:pt x="200" y="965"/>
                    <a:pt x="637" y="980"/>
                  </a:cubicBezTo>
                  <a:cubicBezTo>
                    <a:pt x="644" y="981"/>
                    <a:pt x="651" y="981"/>
                    <a:pt x="658" y="981"/>
                  </a:cubicBezTo>
                  <a:cubicBezTo>
                    <a:pt x="1080" y="981"/>
                    <a:pt x="1307" y="474"/>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2">
  <p:cSld name="BLANK_1_1_1_1_1_2_1_1">
    <p:spTree>
      <p:nvGrpSpPr>
        <p:cNvPr id="1" name="Shape 151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9"/>
        <p:cNvGrpSpPr/>
        <p:nvPr/>
      </p:nvGrpSpPr>
      <p:grpSpPr>
        <a:xfrm>
          <a:off x="0" y="0"/>
          <a:ext cx="0" cy="0"/>
          <a:chOff x="0" y="0"/>
          <a:chExt cx="0" cy="0"/>
        </a:xfrm>
      </p:grpSpPr>
      <p:sp>
        <p:nvSpPr>
          <p:cNvPr id="150" name="Google Shape;150;p5"/>
          <p:cNvSpPr txBox="1">
            <a:spLocks noGrp="1"/>
          </p:cNvSpPr>
          <p:nvPr>
            <p:ph type="title"/>
          </p:nvPr>
        </p:nvSpPr>
        <p:spPr>
          <a:xfrm>
            <a:off x="2339700" y="1461188"/>
            <a:ext cx="4464600" cy="841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51" name="Google Shape;151;p5"/>
          <p:cNvSpPr txBox="1">
            <a:spLocks noGrp="1"/>
          </p:cNvSpPr>
          <p:nvPr>
            <p:ph type="subTitle" idx="1"/>
          </p:nvPr>
        </p:nvSpPr>
        <p:spPr>
          <a:xfrm>
            <a:off x="2339700" y="2442400"/>
            <a:ext cx="4464600" cy="1239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152" name="Google Shape;152;p5"/>
          <p:cNvGrpSpPr/>
          <p:nvPr/>
        </p:nvGrpSpPr>
        <p:grpSpPr>
          <a:xfrm rot="4545127" flipH="1">
            <a:off x="-974134" y="459778"/>
            <a:ext cx="2281619" cy="1957394"/>
            <a:chOff x="4770475" y="2910125"/>
            <a:chExt cx="548975" cy="470975"/>
          </a:xfrm>
        </p:grpSpPr>
        <p:sp>
          <p:nvSpPr>
            <p:cNvPr id="153" name="Google Shape;153;p5"/>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5"/>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5"/>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5"/>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5"/>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5"/>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9" name="Google Shape;159;p5"/>
          <p:cNvSpPr/>
          <p:nvPr/>
        </p:nvSpPr>
        <p:spPr>
          <a:xfrm rot="-2004035">
            <a:off x="8092995" y="3443965"/>
            <a:ext cx="675217" cy="675217"/>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5"/>
          <p:cNvSpPr/>
          <p:nvPr/>
        </p:nvSpPr>
        <p:spPr>
          <a:xfrm rot="-365596">
            <a:off x="-119220" y="3279063"/>
            <a:ext cx="1224512" cy="1005026"/>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1" name="Google Shape;161;p5"/>
          <p:cNvGrpSpPr/>
          <p:nvPr/>
        </p:nvGrpSpPr>
        <p:grpSpPr>
          <a:xfrm>
            <a:off x="1845206" y="356301"/>
            <a:ext cx="494659" cy="420282"/>
            <a:chOff x="4021700" y="2078100"/>
            <a:chExt cx="294125" cy="249900"/>
          </a:xfrm>
        </p:grpSpPr>
        <p:sp>
          <p:nvSpPr>
            <p:cNvPr id="162" name="Google Shape;162;p5"/>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5"/>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4" name="Google Shape;164;p5"/>
          <p:cNvGrpSpPr/>
          <p:nvPr/>
        </p:nvGrpSpPr>
        <p:grpSpPr>
          <a:xfrm rot="-7200046">
            <a:off x="7866279" y="-1405192"/>
            <a:ext cx="2145746" cy="4011012"/>
            <a:chOff x="4530725" y="2880400"/>
            <a:chExt cx="418300" cy="781875"/>
          </a:xfrm>
        </p:grpSpPr>
        <p:sp>
          <p:nvSpPr>
            <p:cNvPr id="165" name="Google Shape;165;p5"/>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5"/>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5"/>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5"/>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5"/>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5"/>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5"/>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5"/>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5"/>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5"/>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5"/>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5"/>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5"/>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5"/>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5"/>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0"/>
        <p:cNvGrpSpPr/>
        <p:nvPr/>
      </p:nvGrpSpPr>
      <p:grpSpPr>
        <a:xfrm>
          <a:off x="0" y="0"/>
          <a:ext cx="0" cy="0"/>
          <a:chOff x="0" y="0"/>
          <a:chExt cx="0" cy="0"/>
        </a:xfrm>
      </p:grpSpPr>
      <p:sp>
        <p:nvSpPr>
          <p:cNvPr id="181" name="Google Shape;181;p6"/>
          <p:cNvSpPr txBox="1">
            <a:spLocks noGrp="1"/>
          </p:cNvSpPr>
          <p:nvPr>
            <p:ph type="title"/>
          </p:nvPr>
        </p:nvSpPr>
        <p:spPr>
          <a:xfrm>
            <a:off x="713225" y="2336700"/>
            <a:ext cx="5806800" cy="756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200"/>
              <a:buNone/>
              <a:defRPr sz="60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a:endParaRPr/>
          </a:p>
        </p:txBody>
      </p:sp>
      <p:sp>
        <p:nvSpPr>
          <p:cNvPr id="182" name="Google Shape;182;p6"/>
          <p:cNvSpPr txBox="1">
            <a:spLocks noGrp="1"/>
          </p:cNvSpPr>
          <p:nvPr>
            <p:ph type="subTitle" idx="1"/>
          </p:nvPr>
        </p:nvSpPr>
        <p:spPr>
          <a:xfrm>
            <a:off x="713225" y="3428249"/>
            <a:ext cx="4864200" cy="42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sp>
        <p:nvSpPr>
          <p:cNvPr id="183" name="Google Shape;183;p6"/>
          <p:cNvSpPr txBox="1">
            <a:spLocks noGrp="1"/>
          </p:cNvSpPr>
          <p:nvPr>
            <p:ph type="title" idx="2"/>
          </p:nvPr>
        </p:nvSpPr>
        <p:spPr>
          <a:xfrm>
            <a:off x="713225" y="1290450"/>
            <a:ext cx="1448100" cy="82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7400">
                <a:highlight>
                  <a:schemeClr val="accent1"/>
                </a:highlight>
              </a:defRPr>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a:endParaRPr/>
          </a:p>
        </p:txBody>
      </p:sp>
      <p:grpSp>
        <p:nvGrpSpPr>
          <p:cNvPr id="184" name="Google Shape;184;p6"/>
          <p:cNvGrpSpPr/>
          <p:nvPr/>
        </p:nvGrpSpPr>
        <p:grpSpPr>
          <a:xfrm rot="4577290" flipH="1">
            <a:off x="-1010282" y="-619719"/>
            <a:ext cx="2215225" cy="1900331"/>
            <a:chOff x="4770475" y="2910125"/>
            <a:chExt cx="548975" cy="470975"/>
          </a:xfrm>
        </p:grpSpPr>
        <p:sp>
          <p:nvSpPr>
            <p:cNvPr id="185" name="Google Shape;185;p6"/>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6"/>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6"/>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6"/>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6"/>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6"/>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 name="Google Shape;191;p6"/>
          <p:cNvGrpSpPr/>
          <p:nvPr/>
        </p:nvGrpSpPr>
        <p:grpSpPr>
          <a:xfrm rot="317026" flipH="1">
            <a:off x="446733" y="3951009"/>
            <a:ext cx="2215249" cy="1900313"/>
            <a:chOff x="4770475" y="2910125"/>
            <a:chExt cx="548975" cy="470975"/>
          </a:xfrm>
        </p:grpSpPr>
        <p:sp>
          <p:nvSpPr>
            <p:cNvPr id="192" name="Google Shape;192;p6"/>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6"/>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6"/>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6"/>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6"/>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6"/>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 name="Google Shape;198;p6"/>
          <p:cNvGrpSpPr/>
          <p:nvPr/>
        </p:nvGrpSpPr>
        <p:grpSpPr>
          <a:xfrm rot="10799915" flipH="1">
            <a:off x="4399167" y="-970806"/>
            <a:ext cx="2215224" cy="1900337"/>
            <a:chOff x="4770475" y="2910125"/>
            <a:chExt cx="548975" cy="470975"/>
          </a:xfrm>
        </p:grpSpPr>
        <p:sp>
          <p:nvSpPr>
            <p:cNvPr id="199" name="Google Shape;199;p6"/>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6"/>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6"/>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6"/>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6"/>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6"/>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05"/>
        <p:cNvGrpSpPr/>
        <p:nvPr/>
      </p:nvGrpSpPr>
      <p:grpSpPr>
        <a:xfrm>
          <a:off x="0" y="0"/>
          <a:ext cx="0" cy="0"/>
          <a:chOff x="0" y="0"/>
          <a:chExt cx="0" cy="0"/>
        </a:xfrm>
      </p:grpSpPr>
      <p:sp>
        <p:nvSpPr>
          <p:cNvPr id="206" name="Google Shape;206;p7"/>
          <p:cNvSpPr txBox="1">
            <a:spLocks noGrp="1"/>
          </p:cNvSpPr>
          <p:nvPr>
            <p:ph type="title"/>
          </p:nvPr>
        </p:nvSpPr>
        <p:spPr>
          <a:xfrm>
            <a:off x="1251525" y="1774550"/>
            <a:ext cx="2992800" cy="1176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7" name="Google Shape;207;p7"/>
          <p:cNvSpPr txBox="1">
            <a:spLocks noGrp="1"/>
          </p:cNvSpPr>
          <p:nvPr>
            <p:ph type="body" idx="1"/>
          </p:nvPr>
        </p:nvSpPr>
        <p:spPr>
          <a:xfrm>
            <a:off x="4625163" y="1161000"/>
            <a:ext cx="3267300" cy="28254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SzPts val="1200"/>
              <a:buChar char="●"/>
              <a:defRPr/>
            </a:lvl1pPr>
            <a:lvl2pPr marL="914400" lvl="1" indent="-304800" algn="l">
              <a:lnSpc>
                <a:spcPct val="100000"/>
              </a:lnSpc>
              <a:spcBef>
                <a:spcPts val="0"/>
              </a:spcBef>
              <a:spcAft>
                <a:spcPts val="0"/>
              </a:spcAft>
              <a:buSzPts val="1200"/>
              <a:buChar char="○"/>
              <a:defRPr sz="1200"/>
            </a:lvl2pPr>
            <a:lvl3pPr marL="1371600" lvl="2" indent="-304800" algn="l">
              <a:lnSpc>
                <a:spcPct val="100000"/>
              </a:lnSpc>
              <a:spcBef>
                <a:spcPts val="0"/>
              </a:spcBef>
              <a:spcAft>
                <a:spcPts val="0"/>
              </a:spcAft>
              <a:buSzPts val="1200"/>
              <a:buChar char="■"/>
              <a:defRPr sz="1200"/>
            </a:lvl3pPr>
            <a:lvl4pPr marL="1828800" lvl="3" indent="-304800" algn="l">
              <a:lnSpc>
                <a:spcPct val="100000"/>
              </a:lnSpc>
              <a:spcBef>
                <a:spcPts val="0"/>
              </a:spcBef>
              <a:spcAft>
                <a:spcPts val="0"/>
              </a:spcAft>
              <a:buSzPts val="1200"/>
              <a:buChar char="●"/>
              <a:defRPr sz="1200"/>
            </a:lvl4pPr>
            <a:lvl5pPr marL="2286000" lvl="4" indent="-304800" algn="l">
              <a:lnSpc>
                <a:spcPct val="100000"/>
              </a:lnSpc>
              <a:spcBef>
                <a:spcPts val="0"/>
              </a:spcBef>
              <a:spcAft>
                <a:spcPts val="0"/>
              </a:spcAft>
              <a:buSzPts val="1200"/>
              <a:buChar char="○"/>
              <a:defRPr sz="1200"/>
            </a:lvl5pPr>
            <a:lvl6pPr marL="2743200" lvl="5" indent="-304800" algn="l">
              <a:lnSpc>
                <a:spcPct val="100000"/>
              </a:lnSpc>
              <a:spcBef>
                <a:spcPts val="0"/>
              </a:spcBef>
              <a:spcAft>
                <a:spcPts val="0"/>
              </a:spcAft>
              <a:buSzPts val="1200"/>
              <a:buChar char="■"/>
              <a:defRPr sz="1200"/>
            </a:lvl6pPr>
            <a:lvl7pPr marL="3200400" lvl="6" indent="-304800" algn="l">
              <a:lnSpc>
                <a:spcPct val="100000"/>
              </a:lnSpc>
              <a:spcBef>
                <a:spcPts val="0"/>
              </a:spcBef>
              <a:spcAft>
                <a:spcPts val="0"/>
              </a:spcAft>
              <a:buSzPts val="1200"/>
              <a:buChar char="●"/>
              <a:defRPr sz="1200"/>
            </a:lvl7pPr>
            <a:lvl8pPr marL="3657600" lvl="7" indent="-304800" algn="l">
              <a:lnSpc>
                <a:spcPct val="100000"/>
              </a:lnSpc>
              <a:spcBef>
                <a:spcPts val="0"/>
              </a:spcBef>
              <a:spcAft>
                <a:spcPts val="0"/>
              </a:spcAft>
              <a:buSzPts val="1200"/>
              <a:buChar char="○"/>
              <a:defRPr sz="1200"/>
            </a:lvl8pPr>
            <a:lvl9pPr marL="4114800" lvl="8" indent="-304800" algn="l">
              <a:lnSpc>
                <a:spcPct val="100000"/>
              </a:lnSpc>
              <a:spcBef>
                <a:spcPts val="0"/>
              </a:spcBef>
              <a:spcAft>
                <a:spcPts val="0"/>
              </a:spcAft>
              <a:buSzPts val="1200"/>
              <a:buChar char="■"/>
              <a:defRPr sz="1200"/>
            </a:lvl9pPr>
          </a:lstStyle>
          <a:p>
            <a:endParaRPr/>
          </a:p>
        </p:txBody>
      </p:sp>
      <p:grpSp>
        <p:nvGrpSpPr>
          <p:cNvPr id="208" name="Google Shape;208;p7"/>
          <p:cNvGrpSpPr/>
          <p:nvPr/>
        </p:nvGrpSpPr>
        <p:grpSpPr>
          <a:xfrm>
            <a:off x="6678078" y="283520"/>
            <a:ext cx="581015" cy="493652"/>
            <a:chOff x="4021700" y="2078100"/>
            <a:chExt cx="294125" cy="249900"/>
          </a:xfrm>
        </p:grpSpPr>
        <p:sp>
          <p:nvSpPr>
            <p:cNvPr id="209" name="Google Shape;209;p7"/>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7"/>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1" name="Google Shape;211;p7"/>
          <p:cNvGrpSpPr/>
          <p:nvPr/>
        </p:nvGrpSpPr>
        <p:grpSpPr>
          <a:xfrm rot="3220419">
            <a:off x="2446919" y="4291439"/>
            <a:ext cx="581017" cy="493655"/>
            <a:chOff x="4021700" y="2078100"/>
            <a:chExt cx="294125" cy="249900"/>
          </a:xfrm>
        </p:grpSpPr>
        <p:sp>
          <p:nvSpPr>
            <p:cNvPr id="212" name="Google Shape;212;p7"/>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7"/>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 name="Google Shape;214;p7"/>
          <p:cNvGrpSpPr/>
          <p:nvPr/>
        </p:nvGrpSpPr>
        <p:grpSpPr>
          <a:xfrm rot="4545127" flipH="1">
            <a:off x="-1288459" y="459778"/>
            <a:ext cx="2281619" cy="1957394"/>
            <a:chOff x="4770475" y="2910125"/>
            <a:chExt cx="548975" cy="470975"/>
          </a:xfrm>
        </p:grpSpPr>
        <p:sp>
          <p:nvSpPr>
            <p:cNvPr id="215" name="Google Shape;215;p7"/>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7"/>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7"/>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7"/>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7"/>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7"/>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1" name="Google Shape;221;p7"/>
          <p:cNvGrpSpPr/>
          <p:nvPr/>
        </p:nvGrpSpPr>
        <p:grpSpPr>
          <a:xfrm rot="9782681">
            <a:off x="722403" y="-616102"/>
            <a:ext cx="2104354" cy="1668474"/>
            <a:chOff x="6401200" y="1260600"/>
            <a:chExt cx="1319750" cy="1046450"/>
          </a:xfrm>
        </p:grpSpPr>
        <p:sp>
          <p:nvSpPr>
            <p:cNvPr id="222" name="Google Shape;222;p7"/>
            <p:cNvSpPr/>
            <p:nvPr/>
          </p:nvSpPr>
          <p:spPr>
            <a:xfrm>
              <a:off x="6781225" y="1412450"/>
              <a:ext cx="939725" cy="894600"/>
            </a:xfrm>
            <a:custGeom>
              <a:avLst/>
              <a:gdLst/>
              <a:ahLst/>
              <a:cxnLst/>
              <a:rect l="l" t="t" r="r" b="b"/>
              <a:pathLst>
                <a:path w="37589" h="35784" extrusionOk="0">
                  <a:moveTo>
                    <a:pt x="19526" y="1"/>
                  </a:moveTo>
                  <a:cubicBezTo>
                    <a:pt x="17120" y="1"/>
                    <a:pt x="15281" y="429"/>
                    <a:pt x="14644" y="600"/>
                  </a:cubicBezTo>
                  <a:cubicBezTo>
                    <a:pt x="14541" y="626"/>
                    <a:pt x="14480" y="731"/>
                    <a:pt x="14509" y="833"/>
                  </a:cubicBezTo>
                  <a:cubicBezTo>
                    <a:pt x="14531" y="918"/>
                    <a:pt x="14608" y="975"/>
                    <a:pt x="14694" y="975"/>
                  </a:cubicBezTo>
                  <a:cubicBezTo>
                    <a:pt x="14710" y="975"/>
                    <a:pt x="14726" y="973"/>
                    <a:pt x="14742" y="968"/>
                  </a:cubicBezTo>
                  <a:cubicBezTo>
                    <a:pt x="15367" y="800"/>
                    <a:pt x="17171" y="379"/>
                    <a:pt x="19530" y="379"/>
                  </a:cubicBezTo>
                  <a:cubicBezTo>
                    <a:pt x="22441" y="379"/>
                    <a:pt x="26196" y="1020"/>
                    <a:pt x="29621" y="3566"/>
                  </a:cubicBezTo>
                  <a:cubicBezTo>
                    <a:pt x="35924" y="8254"/>
                    <a:pt x="37187" y="16202"/>
                    <a:pt x="35642" y="22001"/>
                  </a:cubicBezTo>
                  <a:cubicBezTo>
                    <a:pt x="33580" y="29734"/>
                    <a:pt x="26030" y="35403"/>
                    <a:pt x="17903" y="35403"/>
                  </a:cubicBezTo>
                  <a:cubicBezTo>
                    <a:pt x="17696" y="35403"/>
                    <a:pt x="17489" y="35399"/>
                    <a:pt x="17281" y="35392"/>
                  </a:cubicBezTo>
                  <a:cubicBezTo>
                    <a:pt x="9568" y="35118"/>
                    <a:pt x="2465" y="29731"/>
                    <a:pt x="394" y="22585"/>
                  </a:cubicBezTo>
                  <a:cubicBezTo>
                    <a:pt x="371" y="22500"/>
                    <a:pt x="294" y="22446"/>
                    <a:pt x="211" y="22446"/>
                  </a:cubicBezTo>
                  <a:cubicBezTo>
                    <a:pt x="194" y="22446"/>
                    <a:pt x="176" y="22448"/>
                    <a:pt x="159" y="22453"/>
                  </a:cubicBezTo>
                  <a:cubicBezTo>
                    <a:pt x="58" y="22484"/>
                    <a:pt x="1" y="22588"/>
                    <a:pt x="29" y="22689"/>
                  </a:cubicBezTo>
                  <a:cubicBezTo>
                    <a:pt x="2144" y="29991"/>
                    <a:pt x="9395" y="35492"/>
                    <a:pt x="17268" y="35772"/>
                  </a:cubicBezTo>
                  <a:cubicBezTo>
                    <a:pt x="17490" y="35779"/>
                    <a:pt x="17710" y="35783"/>
                    <a:pt x="17931" y="35783"/>
                  </a:cubicBezTo>
                  <a:cubicBezTo>
                    <a:pt x="26332" y="35783"/>
                    <a:pt x="33871" y="30119"/>
                    <a:pt x="36009" y="22098"/>
                  </a:cubicBezTo>
                  <a:cubicBezTo>
                    <a:pt x="37588" y="16177"/>
                    <a:pt x="36294" y="8056"/>
                    <a:pt x="29847" y="3262"/>
                  </a:cubicBezTo>
                  <a:cubicBezTo>
                    <a:pt x="26341" y="655"/>
                    <a:pt x="22500" y="1"/>
                    <a:pt x="195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7"/>
            <p:cNvSpPr/>
            <p:nvPr/>
          </p:nvSpPr>
          <p:spPr>
            <a:xfrm>
              <a:off x="6401200" y="1313150"/>
              <a:ext cx="499825" cy="631150"/>
            </a:xfrm>
            <a:custGeom>
              <a:avLst/>
              <a:gdLst/>
              <a:ahLst/>
              <a:cxnLst/>
              <a:rect l="l" t="t" r="r" b="b"/>
              <a:pathLst>
                <a:path w="19993" h="25246" extrusionOk="0">
                  <a:moveTo>
                    <a:pt x="9792" y="0"/>
                  </a:moveTo>
                  <a:cubicBezTo>
                    <a:pt x="9334" y="0"/>
                    <a:pt x="8868" y="83"/>
                    <a:pt x="8416" y="258"/>
                  </a:cubicBezTo>
                  <a:lnTo>
                    <a:pt x="8390" y="268"/>
                  </a:lnTo>
                  <a:lnTo>
                    <a:pt x="8880" y="1531"/>
                  </a:lnTo>
                  <a:lnTo>
                    <a:pt x="8907" y="1522"/>
                  </a:lnTo>
                  <a:cubicBezTo>
                    <a:pt x="9199" y="1409"/>
                    <a:pt x="9499" y="1355"/>
                    <a:pt x="9794" y="1355"/>
                  </a:cubicBezTo>
                  <a:cubicBezTo>
                    <a:pt x="10781" y="1355"/>
                    <a:pt x="11713" y="1953"/>
                    <a:pt x="12093" y="2928"/>
                  </a:cubicBezTo>
                  <a:lnTo>
                    <a:pt x="17360" y="16393"/>
                  </a:lnTo>
                  <a:cubicBezTo>
                    <a:pt x="18459" y="19226"/>
                    <a:pt x="17047" y="22422"/>
                    <a:pt x="14216" y="23518"/>
                  </a:cubicBezTo>
                  <a:cubicBezTo>
                    <a:pt x="13564" y="23771"/>
                    <a:pt x="12892" y="23891"/>
                    <a:pt x="12231" y="23891"/>
                  </a:cubicBezTo>
                  <a:cubicBezTo>
                    <a:pt x="10023" y="23891"/>
                    <a:pt x="7934" y="22553"/>
                    <a:pt x="7090" y="20373"/>
                  </a:cubicBezTo>
                  <a:lnTo>
                    <a:pt x="1821" y="6909"/>
                  </a:lnTo>
                  <a:cubicBezTo>
                    <a:pt x="1462" y="5987"/>
                    <a:pt x="1692" y="4938"/>
                    <a:pt x="2404" y="4249"/>
                  </a:cubicBezTo>
                  <a:lnTo>
                    <a:pt x="1460" y="3276"/>
                  </a:lnTo>
                  <a:cubicBezTo>
                    <a:pt x="358" y="4342"/>
                    <a:pt x="0" y="5968"/>
                    <a:pt x="557" y="7399"/>
                  </a:cubicBezTo>
                  <a:lnTo>
                    <a:pt x="5826" y="20862"/>
                  </a:lnTo>
                  <a:cubicBezTo>
                    <a:pt x="6880" y="23578"/>
                    <a:pt x="9483" y="25245"/>
                    <a:pt x="12235" y="25245"/>
                  </a:cubicBezTo>
                  <a:cubicBezTo>
                    <a:pt x="13058" y="25245"/>
                    <a:pt x="13894" y="25096"/>
                    <a:pt x="14706" y="24782"/>
                  </a:cubicBezTo>
                  <a:cubicBezTo>
                    <a:pt x="18234" y="23414"/>
                    <a:pt x="19992" y="19431"/>
                    <a:pt x="18626" y="15902"/>
                  </a:cubicBezTo>
                  <a:lnTo>
                    <a:pt x="13357" y="2438"/>
                  </a:lnTo>
                  <a:cubicBezTo>
                    <a:pt x="12770" y="927"/>
                    <a:pt x="11322" y="0"/>
                    <a:pt x="979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7"/>
            <p:cNvSpPr/>
            <p:nvPr/>
          </p:nvSpPr>
          <p:spPr>
            <a:xfrm>
              <a:off x="6420675" y="1358500"/>
              <a:ext cx="105425" cy="80175"/>
            </a:xfrm>
            <a:custGeom>
              <a:avLst/>
              <a:gdLst/>
              <a:ahLst/>
              <a:cxnLst/>
              <a:rect l="l" t="t" r="r" b="b"/>
              <a:pathLst>
                <a:path w="4217" h="3207" extrusionOk="0">
                  <a:moveTo>
                    <a:pt x="3303" y="0"/>
                  </a:moveTo>
                  <a:cubicBezTo>
                    <a:pt x="3265" y="0"/>
                    <a:pt x="3226" y="7"/>
                    <a:pt x="3189" y="21"/>
                  </a:cubicBezTo>
                  <a:lnTo>
                    <a:pt x="244" y="1163"/>
                  </a:lnTo>
                  <a:cubicBezTo>
                    <a:pt x="82" y="1228"/>
                    <a:pt x="0" y="1410"/>
                    <a:pt x="63" y="1574"/>
                  </a:cubicBezTo>
                  <a:lnTo>
                    <a:pt x="618" y="3005"/>
                  </a:lnTo>
                  <a:cubicBezTo>
                    <a:pt x="666" y="3130"/>
                    <a:pt x="786" y="3207"/>
                    <a:pt x="914" y="3207"/>
                  </a:cubicBezTo>
                  <a:cubicBezTo>
                    <a:pt x="952" y="3207"/>
                    <a:pt x="991" y="3200"/>
                    <a:pt x="1028" y="3185"/>
                  </a:cubicBezTo>
                  <a:lnTo>
                    <a:pt x="3974" y="2043"/>
                  </a:lnTo>
                  <a:cubicBezTo>
                    <a:pt x="4137" y="1981"/>
                    <a:pt x="4217" y="1796"/>
                    <a:pt x="4154" y="1633"/>
                  </a:cubicBezTo>
                  <a:lnTo>
                    <a:pt x="3599" y="204"/>
                  </a:lnTo>
                  <a:cubicBezTo>
                    <a:pt x="3551" y="78"/>
                    <a:pt x="3430" y="0"/>
                    <a:pt x="33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7"/>
            <p:cNvSpPr/>
            <p:nvPr/>
          </p:nvSpPr>
          <p:spPr>
            <a:xfrm>
              <a:off x="6578575" y="1297300"/>
              <a:ext cx="105500" cy="80175"/>
            </a:xfrm>
            <a:custGeom>
              <a:avLst/>
              <a:gdLst/>
              <a:ahLst/>
              <a:cxnLst/>
              <a:rect l="l" t="t" r="r" b="b"/>
              <a:pathLst>
                <a:path w="4220" h="3207" extrusionOk="0">
                  <a:moveTo>
                    <a:pt x="3306" y="1"/>
                  </a:moveTo>
                  <a:cubicBezTo>
                    <a:pt x="3268" y="1"/>
                    <a:pt x="3229" y="8"/>
                    <a:pt x="3191" y="22"/>
                  </a:cubicBezTo>
                  <a:lnTo>
                    <a:pt x="244" y="1164"/>
                  </a:lnTo>
                  <a:cubicBezTo>
                    <a:pt x="80" y="1227"/>
                    <a:pt x="1" y="1411"/>
                    <a:pt x="63" y="1574"/>
                  </a:cubicBezTo>
                  <a:lnTo>
                    <a:pt x="620" y="3003"/>
                  </a:lnTo>
                  <a:cubicBezTo>
                    <a:pt x="669" y="3129"/>
                    <a:pt x="788" y="3207"/>
                    <a:pt x="915" y="3207"/>
                  </a:cubicBezTo>
                  <a:cubicBezTo>
                    <a:pt x="953" y="3207"/>
                    <a:pt x="991" y="3200"/>
                    <a:pt x="1029" y="3186"/>
                  </a:cubicBezTo>
                  <a:lnTo>
                    <a:pt x="3974" y="2044"/>
                  </a:lnTo>
                  <a:cubicBezTo>
                    <a:pt x="4139" y="1981"/>
                    <a:pt x="4219" y="1797"/>
                    <a:pt x="4156" y="1633"/>
                  </a:cubicBezTo>
                  <a:lnTo>
                    <a:pt x="3601" y="203"/>
                  </a:lnTo>
                  <a:cubicBezTo>
                    <a:pt x="3552" y="77"/>
                    <a:pt x="3432" y="1"/>
                    <a:pt x="330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7"/>
            <p:cNvSpPr/>
            <p:nvPr/>
          </p:nvSpPr>
          <p:spPr>
            <a:xfrm>
              <a:off x="6535825" y="1693100"/>
              <a:ext cx="372875" cy="257975"/>
            </a:xfrm>
            <a:custGeom>
              <a:avLst/>
              <a:gdLst/>
              <a:ahLst/>
              <a:cxnLst/>
              <a:rect l="l" t="t" r="r" b="b"/>
              <a:pathLst>
                <a:path w="14915" h="10319" extrusionOk="0">
                  <a:moveTo>
                    <a:pt x="12608" y="0"/>
                  </a:moveTo>
                  <a:cubicBezTo>
                    <a:pt x="12494" y="0"/>
                    <a:pt x="12379" y="21"/>
                    <a:pt x="12266" y="64"/>
                  </a:cubicBezTo>
                  <a:cubicBezTo>
                    <a:pt x="11778" y="254"/>
                    <a:pt x="11535" y="803"/>
                    <a:pt x="11725" y="1291"/>
                  </a:cubicBezTo>
                  <a:cubicBezTo>
                    <a:pt x="12768" y="3984"/>
                    <a:pt x="11426" y="7024"/>
                    <a:pt x="8734" y="8067"/>
                  </a:cubicBezTo>
                  <a:cubicBezTo>
                    <a:pt x="8114" y="8308"/>
                    <a:pt x="7476" y="8421"/>
                    <a:pt x="6847" y="8421"/>
                  </a:cubicBezTo>
                  <a:cubicBezTo>
                    <a:pt x="4747" y="8421"/>
                    <a:pt x="2761" y="7149"/>
                    <a:pt x="1958" y="5077"/>
                  </a:cubicBezTo>
                  <a:cubicBezTo>
                    <a:pt x="1813" y="4701"/>
                    <a:pt x="1454" y="4470"/>
                    <a:pt x="1073" y="4470"/>
                  </a:cubicBezTo>
                  <a:cubicBezTo>
                    <a:pt x="959" y="4470"/>
                    <a:pt x="843" y="4491"/>
                    <a:pt x="730" y="4535"/>
                  </a:cubicBezTo>
                  <a:cubicBezTo>
                    <a:pt x="242" y="4725"/>
                    <a:pt x="1" y="5274"/>
                    <a:pt x="189" y="5763"/>
                  </a:cubicBezTo>
                  <a:cubicBezTo>
                    <a:pt x="1283" y="8586"/>
                    <a:pt x="3988" y="10319"/>
                    <a:pt x="6849" y="10319"/>
                  </a:cubicBezTo>
                  <a:cubicBezTo>
                    <a:pt x="7704" y="10319"/>
                    <a:pt x="8574" y="10164"/>
                    <a:pt x="9418" y="9837"/>
                  </a:cubicBezTo>
                  <a:cubicBezTo>
                    <a:pt x="13087" y="8415"/>
                    <a:pt x="14915" y="4275"/>
                    <a:pt x="13492" y="607"/>
                  </a:cubicBezTo>
                  <a:cubicBezTo>
                    <a:pt x="13347" y="230"/>
                    <a:pt x="12988" y="0"/>
                    <a:pt x="1260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7"/>
            <p:cNvSpPr/>
            <p:nvPr/>
          </p:nvSpPr>
          <p:spPr>
            <a:xfrm>
              <a:off x="6727800" y="1901050"/>
              <a:ext cx="76725" cy="98600"/>
            </a:xfrm>
            <a:custGeom>
              <a:avLst/>
              <a:gdLst/>
              <a:ahLst/>
              <a:cxnLst/>
              <a:rect l="l" t="t" r="r" b="b"/>
              <a:pathLst>
                <a:path w="3069" h="3944" extrusionOk="0">
                  <a:moveTo>
                    <a:pt x="2402" y="0"/>
                  </a:moveTo>
                  <a:lnTo>
                    <a:pt x="0" y="878"/>
                  </a:lnTo>
                  <a:lnTo>
                    <a:pt x="1712" y="3943"/>
                  </a:lnTo>
                  <a:lnTo>
                    <a:pt x="3069" y="3447"/>
                  </a:lnTo>
                  <a:lnTo>
                    <a:pt x="24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7"/>
            <p:cNvSpPr/>
            <p:nvPr/>
          </p:nvSpPr>
          <p:spPr>
            <a:xfrm>
              <a:off x="7032675" y="1260600"/>
              <a:ext cx="326150" cy="297100"/>
            </a:xfrm>
            <a:custGeom>
              <a:avLst/>
              <a:gdLst/>
              <a:ahLst/>
              <a:cxnLst/>
              <a:rect l="l" t="t" r="r" b="b"/>
              <a:pathLst>
                <a:path w="13046" h="11884" extrusionOk="0">
                  <a:moveTo>
                    <a:pt x="6522" y="1"/>
                  </a:moveTo>
                  <a:cubicBezTo>
                    <a:pt x="5001" y="1"/>
                    <a:pt x="3481" y="581"/>
                    <a:pt x="2321" y="1741"/>
                  </a:cubicBezTo>
                  <a:cubicBezTo>
                    <a:pt x="0" y="4061"/>
                    <a:pt x="0" y="7823"/>
                    <a:pt x="2321" y="10143"/>
                  </a:cubicBezTo>
                  <a:cubicBezTo>
                    <a:pt x="3481" y="11303"/>
                    <a:pt x="5001" y="11883"/>
                    <a:pt x="6522" y="11883"/>
                  </a:cubicBezTo>
                  <a:cubicBezTo>
                    <a:pt x="8042" y="11883"/>
                    <a:pt x="9563" y="11303"/>
                    <a:pt x="10723" y="10143"/>
                  </a:cubicBezTo>
                  <a:cubicBezTo>
                    <a:pt x="13045" y="7823"/>
                    <a:pt x="13045" y="4061"/>
                    <a:pt x="10723" y="1741"/>
                  </a:cubicBezTo>
                  <a:cubicBezTo>
                    <a:pt x="9563" y="581"/>
                    <a:pt x="8042" y="1"/>
                    <a:pt x="65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7"/>
            <p:cNvSpPr/>
            <p:nvPr/>
          </p:nvSpPr>
          <p:spPr>
            <a:xfrm>
              <a:off x="7103175" y="1321725"/>
              <a:ext cx="185200" cy="174800"/>
            </a:xfrm>
            <a:custGeom>
              <a:avLst/>
              <a:gdLst/>
              <a:ahLst/>
              <a:cxnLst/>
              <a:rect l="l" t="t" r="r" b="b"/>
              <a:pathLst>
                <a:path w="7408" h="6992" extrusionOk="0">
                  <a:moveTo>
                    <a:pt x="3696" y="383"/>
                  </a:moveTo>
                  <a:cubicBezTo>
                    <a:pt x="3825" y="383"/>
                    <a:pt x="3955" y="390"/>
                    <a:pt x="4082" y="406"/>
                  </a:cubicBezTo>
                  <a:cubicBezTo>
                    <a:pt x="5786" y="616"/>
                    <a:pt x="7002" y="2173"/>
                    <a:pt x="6793" y="3877"/>
                  </a:cubicBezTo>
                  <a:cubicBezTo>
                    <a:pt x="6600" y="5453"/>
                    <a:pt x="5253" y="6612"/>
                    <a:pt x="3703" y="6612"/>
                  </a:cubicBezTo>
                  <a:cubicBezTo>
                    <a:pt x="3577" y="6612"/>
                    <a:pt x="3450" y="6604"/>
                    <a:pt x="3322" y="6589"/>
                  </a:cubicBezTo>
                  <a:cubicBezTo>
                    <a:pt x="1619" y="6378"/>
                    <a:pt x="403" y="4822"/>
                    <a:pt x="612" y="3117"/>
                  </a:cubicBezTo>
                  <a:cubicBezTo>
                    <a:pt x="804" y="1559"/>
                    <a:pt x="2125" y="387"/>
                    <a:pt x="3696" y="383"/>
                  </a:cubicBezTo>
                  <a:close/>
                  <a:moveTo>
                    <a:pt x="3700" y="1"/>
                  </a:moveTo>
                  <a:cubicBezTo>
                    <a:pt x="1963" y="1"/>
                    <a:pt x="452" y="1302"/>
                    <a:pt x="234" y="3070"/>
                  </a:cubicBezTo>
                  <a:cubicBezTo>
                    <a:pt x="0" y="4983"/>
                    <a:pt x="1365" y="6731"/>
                    <a:pt x="3278" y="6965"/>
                  </a:cubicBezTo>
                  <a:cubicBezTo>
                    <a:pt x="3419" y="6984"/>
                    <a:pt x="3561" y="6992"/>
                    <a:pt x="3706" y="6992"/>
                  </a:cubicBezTo>
                  <a:cubicBezTo>
                    <a:pt x="5444" y="6992"/>
                    <a:pt x="6953" y="5692"/>
                    <a:pt x="7173" y="3923"/>
                  </a:cubicBezTo>
                  <a:cubicBezTo>
                    <a:pt x="7407" y="2009"/>
                    <a:pt x="6043" y="265"/>
                    <a:pt x="4129" y="27"/>
                  </a:cubicBezTo>
                  <a:cubicBezTo>
                    <a:pt x="3985" y="10"/>
                    <a:pt x="3842" y="1"/>
                    <a:pt x="370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7"/>
            <p:cNvSpPr/>
            <p:nvPr/>
          </p:nvSpPr>
          <p:spPr>
            <a:xfrm>
              <a:off x="7118850" y="1311500"/>
              <a:ext cx="65150" cy="61200"/>
            </a:xfrm>
            <a:custGeom>
              <a:avLst/>
              <a:gdLst/>
              <a:ahLst/>
              <a:cxnLst/>
              <a:rect l="l" t="t" r="r" b="b"/>
              <a:pathLst>
                <a:path w="2606" h="2448" extrusionOk="0">
                  <a:moveTo>
                    <a:pt x="1311" y="0"/>
                  </a:moveTo>
                  <a:cubicBezTo>
                    <a:pt x="874" y="0"/>
                    <a:pt x="462" y="234"/>
                    <a:pt x="244" y="621"/>
                  </a:cubicBezTo>
                  <a:cubicBezTo>
                    <a:pt x="0" y="1052"/>
                    <a:pt x="40" y="1588"/>
                    <a:pt x="344" y="1977"/>
                  </a:cubicBezTo>
                  <a:cubicBezTo>
                    <a:pt x="581" y="2279"/>
                    <a:pt x="939" y="2447"/>
                    <a:pt x="1310" y="2447"/>
                  </a:cubicBezTo>
                  <a:cubicBezTo>
                    <a:pt x="1419" y="2447"/>
                    <a:pt x="1528" y="2433"/>
                    <a:pt x="1636" y="2403"/>
                  </a:cubicBezTo>
                  <a:cubicBezTo>
                    <a:pt x="2113" y="2270"/>
                    <a:pt x="2463" y="1863"/>
                    <a:pt x="2524" y="1373"/>
                  </a:cubicBezTo>
                  <a:cubicBezTo>
                    <a:pt x="2605" y="702"/>
                    <a:pt x="2129" y="92"/>
                    <a:pt x="1458" y="9"/>
                  </a:cubicBezTo>
                  <a:cubicBezTo>
                    <a:pt x="1409" y="3"/>
                    <a:pt x="1360" y="0"/>
                    <a:pt x="13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1" name="Google Shape;231;p7"/>
          <p:cNvGrpSpPr/>
          <p:nvPr/>
        </p:nvGrpSpPr>
        <p:grpSpPr>
          <a:xfrm rot="5400000">
            <a:off x="-193869" y="3204026"/>
            <a:ext cx="1427616" cy="2668461"/>
            <a:chOff x="4530725" y="2880400"/>
            <a:chExt cx="418300" cy="781875"/>
          </a:xfrm>
        </p:grpSpPr>
        <p:sp>
          <p:nvSpPr>
            <p:cNvPr id="232" name="Google Shape;232;p7"/>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7"/>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7"/>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7"/>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7"/>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7"/>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7"/>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7"/>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7"/>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7"/>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7"/>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7"/>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7"/>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7"/>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7"/>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7" name="Google Shape;247;p7"/>
          <p:cNvGrpSpPr/>
          <p:nvPr/>
        </p:nvGrpSpPr>
        <p:grpSpPr>
          <a:xfrm rot="-9991047" flipH="1">
            <a:off x="7289971" y="-821819"/>
            <a:ext cx="2281616" cy="1957392"/>
            <a:chOff x="4770475" y="2910125"/>
            <a:chExt cx="548975" cy="470975"/>
          </a:xfrm>
        </p:grpSpPr>
        <p:sp>
          <p:nvSpPr>
            <p:cNvPr id="248" name="Google Shape;248;p7"/>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7"/>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7"/>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7"/>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7"/>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7"/>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4" name="Google Shape;254;p7"/>
          <p:cNvGrpSpPr/>
          <p:nvPr/>
        </p:nvGrpSpPr>
        <p:grpSpPr>
          <a:xfrm rot="-5003494" flipH="1">
            <a:off x="5827788" y="4143033"/>
            <a:ext cx="2281603" cy="1957384"/>
            <a:chOff x="4770475" y="2910125"/>
            <a:chExt cx="548975" cy="470975"/>
          </a:xfrm>
        </p:grpSpPr>
        <p:sp>
          <p:nvSpPr>
            <p:cNvPr id="255" name="Google Shape;255;p7"/>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7"/>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7"/>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7"/>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7"/>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7"/>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 name="Google Shape;261;p7"/>
          <p:cNvGrpSpPr/>
          <p:nvPr/>
        </p:nvGrpSpPr>
        <p:grpSpPr>
          <a:xfrm rot="-6172011">
            <a:off x="7990474" y="3547858"/>
            <a:ext cx="1599741" cy="2121417"/>
            <a:chOff x="1936325" y="996650"/>
            <a:chExt cx="730000" cy="968000"/>
          </a:xfrm>
        </p:grpSpPr>
        <p:sp>
          <p:nvSpPr>
            <p:cNvPr id="262" name="Google Shape;262;p7"/>
            <p:cNvSpPr/>
            <p:nvPr/>
          </p:nvSpPr>
          <p:spPr>
            <a:xfrm>
              <a:off x="1936325" y="1796325"/>
              <a:ext cx="228750" cy="168325"/>
            </a:xfrm>
            <a:custGeom>
              <a:avLst/>
              <a:gdLst/>
              <a:ahLst/>
              <a:cxnLst/>
              <a:rect l="l" t="t" r="r" b="b"/>
              <a:pathLst>
                <a:path w="9150" h="6733" extrusionOk="0">
                  <a:moveTo>
                    <a:pt x="1536" y="0"/>
                  </a:moveTo>
                  <a:cubicBezTo>
                    <a:pt x="1315" y="0"/>
                    <a:pt x="1156" y="56"/>
                    <a:pt x="1074" y="172"/>
                  </a:cubicBezTo>
                  <a:cubicBezTo>
                    <a:pt x="1032" y="231"/>
                    <a:pt x="422" y="1105"/>
                    <a:pt x="380" y="1164"/>
                  </a:cubicBezTo>
                  <a:cubicBezTo>
                    <a:pt x="0" y="1704"/>
                    <a:pt x="1414" y="3349"/>
                    <a:pt x="3540" y="4839"/>
                  </a:cubicBezTo>
                  <a:cubicBezTo>
                    <a:pt x="5206" y="6007"/>
                    <a:pt x="6813" y="6733"/>
                    <a:pt x="7613" y="6733"/>
                  </a:cubicBezTo>
                  <a:cubicBezTo>
                    <a:pt x="7834" y="6733"/>
                    <a:pt x="7994" y="6677"/>
                    <a:pt x="8076" y="6561"/>
                  </a:cubicBezTo>
                  <a:cubicBezTo>
                    <a:pt x="8118" y="6502"/>
                    <a:pt x="8729" y="5628"/>
                    <a:pt x="8769" y="5569"/>
                  </a:cubicBezTo>
                  <a:cubicBezTo>
                    <a:pt x="9149" y="5029"/>
                    <a:pt x="7736" y="3386"/>
                    <a:pt x="5611" y="1894"/>
                  </a:cubicBezTo>
                  <a:cubicBezTo>
                    <a:pt x="3945" y="727"/>
                    <a:pt x="2337" y="0"/>
                    <a:pt x="153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7"/>
            <p:cNvSpPr/>
            <p:nvPr/>
          </p:nvSpPr>
          <p:spPr>
            <a:xfrm>
              <a:off x="1952775" y="1796325"/>
              <a:ext cx="211425" cy="143525"/>
            </a:xfrm>
            <a:custGeom>
              <a:avLst/>
              <a:gdLst/>
              <a:ahLst/>
              <a:cxnLst/>
              <a:rect l="l" t="t" r="r" b="b"/>
              <a:pathLst>
                <a:path w="8457" h="5741" extrusionOk="0">
                  <a:moveTo>
                    <a:pt x="844" y="0"/>
                  </a:moveTo>
                  <a:cubicBezTo>
                    <a:pt x="622" y="0"/>
                    <a:pt x="463" y="56"/>
                    <a:pt x="381" y="172"/>
                  </a:cubicBezTo>
                  <a:cubicBezTo>
                    <a:pt x="1" y="712"/>
                    <a:pt x="1416" y="2358"/>
                    <a:pt x="3541" y="3847"/>
                  </a:cubicBezTo>
                  <a:cubicBezTo>
                    <a:pt x="5204" y="5015"/>
                    <a:pt x="6812" y="5741"/>
                    <a:pt x="7613" y="5741"/>
                  </a:cubicBezTo>
                  <a:cubicBezTo>
                    <a:pt x="7834" y="5741"/>
                    <a:pt x="7994" y="5686"/>
                    <a:pt x="8076" y="5569"/>
                  </a:cubicBezTo>
                  <a:cubicBezTo>
                    <a:pt x="8456" y="5029"/>
                    <a:pt x="7041" y="3384"/>
                    <a:pt x="4918" y="1894"/>
                  </a:cubicBezTo>
                  <a:cubicBezTo>
                    <a:pt x="3254" y="727"/>
                    <a:pt x="1645" y="0"/>
                    <a:pt x="8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7"/>
            <p:cNvSpPr/>
            <p:nvPr/>
          </p:nvSpPr>
          <p:spPr>
            <a:xfrm>
              <a:off x="2024675" y="1708750"/>
              <a:ext cx="152225" cy="182200"/>
            </a:xfrm>
            <a:custGeom>
              <a:avLst/>
              <a:gdLst/>
              <a:ahLst/>
              <a:cxnLst/>
              <a:rect l="l" t="t" r="r" b="b"/>
              <a:pathLst>
                <a:path w="6089" h="7288" extrusionOk="0">
                  <a:moveTo>
                    <a:pt x="4532" y="0"/>
                  </a:moveTo>
                  <a:lnTo>
                    <a:pt x="141" y="5857"/>
                  </a:lnTo>
                  <a:cubicBezTo>
                    <a:pt x="0" y="6056"/>
                    <a:pt x="314" y="6516"/>
                    <a:pt x="842" y="6887"/>
                  </a:cubicBezTo>
                  <a:cubicBezTo>
                    <a:pt x="1207" y="7142"/>
                    <a:pt x="1577" y="7288"/>
                    <a:pt x="1818" y="7288"/>
                  </a:cubicBezTo>
                  <a:cubicBezTo>
                    <a:pt x="1927" y="7288"/>
                    <a:pt x="2009" y="7258"/>
                    <a:pt x="2053" y="7196"/>
                  </a:cubicBezTo>
                  <a:lnTo>
                    <a:pt x="6088" y="1091"/>
                  </a:lnTo>
                  <a:lnTo>
                    <a:pt x="453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7"/>
            <p:cNvSpPr/>
            <p:nvPr/>
          </p:nvSpPr>
          <p:spPr>
            <a:xfrm>
              <a:off x="1990900" y="1607325"/>
              <a:ext cx="330325" cy="235825"/>
            </a:xfrm>
            <a:custGeom>
              <a:avLst/>
              <a:gdLst/>
              <a:ahLst/>
              <a:cxnLst/>
              <a:rect l="l" t="t" r="r" b="b"/>
              <a:pathLst>
                <a:path w="13213" h="9433" extrusionOk="0">
                  <a:moveTo>
                    <a:pt x="1715" y="1"/>
                  </a:moveTo>
                  <a:cubicBezTo>
                    <a:pt x="1445" y="1"/>
                    <a:pt x="1252" y="67"/>
                    <a:pt x="1154" y="208"/>
                  </a:cubicBezTo>
                  <a:cubicBezTo>
                    <a:pt x="1082" y="308"/>
                    <a:pt x="580" y="1025"/>
                    <a:pt x="508" y="1127"/>
                  </a:cubicBezTo>
                  <a:cubicBezTo>
                    <a:pt x="0" y="1848"/>
                    <a:pt x="2172" y="4247"/>
                    <a:pt x="5363" y="6484"/>
                  </a:cubicBezTo>
                  <a:cubicBezTo>
                    <a:pt x="7933" y="8286"/>
                    <a:pt x="10379" y="9433"/>
                    <a:pt x="11498" y="9433"/>
                  </a:cubicBezTo>
                  <a:cubicBezTo>
                    <a:pt x="11768" y="9433"/>
                    <a:pt x="11960" y="9366"/>
                    <a:pt x="12059" y="9226"/>
                  </a:cubicBezTo>
                  <a:cubicBezTo>
                    <a:pt x="12131" y="9125"/>
                    <a:pt x="12633" y="8409"/>
                    <a:pt x="12705" y="8306"/>
                  </a:cubicBezTo>
                  <a:cubicBezTo>
                    <a:pt x="13212" y="7584"/>
                    <a:pt x="11038" y="5186"/>
                    <a:pt x="7850" y="2950"/>
                  </a:cubicBezTo>
                  <a:cubicBezTo>
                    <a:pt x="5279" y="1148"/>
                    <a:pt x="2833" y="1"/>
                    <a:pt x="171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7"/>
            <p:cNvSpPr/>
            <p:nvPr/>
          </p:nvSpPr>
          <p:spPr>
            <a:xfrm>
              <a:off x="2010325" y="1605175"/>
              <a:ext cx="311900" cy="211075"/>
            </a:xfrm>
            <a:custGeom>
              <a:avLst/>
              <a:gdLst/>
              <a:ahLst/>
              <a:cxnLst/>
              <a:rect l="l" t="t" r="r" b="b"/>
              <a:pathLst>
                <a:path w="12476" h="8443" extrusionOk="0">
                  <a:moveTo>
                    <a:pt x="929" y="1"/>
                  </a:moveTo>
                  <a:cubicBezTo>
                    <a:pt x="704" y="1"/>
                    <a:pt x="544" y="56"/>
                    <a:pt x="462" y="172"/>
                  </a:cubicBezTo>
                  <a:cubicBezTo>
                    <a:pt x="0" y="828"/>
                    <a:pt x="2214" y="3171"/>
                    <a:pt x="5403" y="5407"/>
                  </a:cubicBezTo>
                  <a:cubicBezTo>
                    <a:pt x="8028" y="7249"/>
                    <a:pt x="10501" y="8442"/>
                    <a:pt x="11548" y="8442"/>
                  </a:cubicBezTo>
                  <a:cubicBezTo>
                    <a:pt x="11773" y="8442"/>
                    <a:pt x="11932" y="8388"/>
                    <a:pt x="12013" y="8272"/>
                  </a:cubicBezTo>
                  <a:cubicBezTo>
                    <a:pt x="12475" y="7617"/>
                    <a:pt x="10261" y="5274"/>
                    <a:pt x="7073" y="3038"/>
                  </a:cubicBezTo>
                  <a:cubicBezTo>
                    <a:pt x="4449" y="1197"/>
                    <a:pt x="1979" y="1"/>
                    <a:pt x="92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7"/>
            <p:cNvSpPr/>
            <p:nvPr/>
          </p:nvSpPr>
          <p:spPr>
            <a:xfrm>
              <a:off x="2529375" y="996650"/>
              <a:ext cx="136950" cy="192050"/>
            </a:xfrm>
            <a:custGeom>
              <a:avLst/>
              <a:gdLst/>
              <a:ahLst/>
              <a:cxnLst/>
              <a:rect l="l" t="t" r="r" b="b"/>
              <a:pathLst>
                <a:path w="5478" h="7682" extrusionOk="0">
                  <a:moveTo>
                    <a:pt x="5263" y="1"/>
                  </a:moveTo>
                  <a:cubicBezTo>
                    <a:pt x="5203" y="1"/>
                    <a:pt x="5142" y="29"/>
                    <a:pt x="5106" y="83"/>
                  </a:cubicBezTo>
                  <a:lnTo>
                    <a:pt x="87" y="7385"/>
                  </a:lnTo>
                  <a:cubicBezTo>
                    <a:pt x="0" y="7510"/>
                    <a:pt x="88" y="7681"/>
                    <a:pt x="240" y="7681"/>
                  </a:cubicBezTo>
                  <a:cubicBezTo>
                    <a:pt x="241" y="7681"/>
                    <a:pt x="242" y="7681"/>
                    <a:pt x="243" y="7681"/>
                  </a:cubicBezTo>
                  <a:cubicBezTo>
                    <a:pt x="306" y="7681"/>
                    <a:pt x="365" y="7651"/>
                    <a:pt x="401" y="7600"/>
                  </a:cubicBezTo>
                  <a:lnTo>
                    <a:pt x="5419" y="299"/>
                  </a:lnTo>
                  <a:cubicBezTo>
                    <a:pt x="5478" y="212"/>
                    <a:pt x="5457" y="94"/>
                    <a:pt x="5370" y="33"/>
                  </a:cubicBezTo>
                  <a:cubicBezTo>
                    <a:pt x="5337" y="11"/>
                    <a:pt x="5300" y="1"/>
                    <a:pt x="52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7"/>
            <p:cNvSpPr/>
            <p:nvPr/>
          </p:nvSpPr>
          <p:spPr>
            <a:xfrm>
              <a:off x="2057250" y="1102900"/>
              <a:ext cx="553600" cy="689200"/>
            </a:xfrm>
            <a:custGeom>
              <a:avLst/>
              <a:gdLst/>
              <a:ahLst/>
              <a:cxnLst/>
              <a:rect l="l" t="t" r="r" b="b"/>
              <a:pathLst>
                <a:path w="22144" h="27568" extrusionOk="0">
                  <a:moveTo>
                    <a:pt x="20120" y="0"/>
                  </a:moveTo>
                  <a:cubicBezTo>
                    <a:pt x="20106" y="0"/>
                    <a:pt x="20092" y="5"/>
                    <a:pt x="20080" y="13"/>
                  </a:cubicBezTo>
                  <a:lnTo>
                    <a:pt x="17534" y="2474"/>
                  </a:lnTo>
                  <a:lnTo>
                    <a:pt x="17463" y="2424"/>
                  </a:lnTo>
                  <a:lnTo>
                    <a:pt x="14655" y="1936"/>
                  </a:lnTo>
                  <a:cubicBezTo>
                    <a:pt x="14593" y="1925"/>
                    <a:pt x="14531" y="1920"/>
                    <a:pt x="14472" y="1920"/>
                  </a:cubicBezTo>
                  <a:cubicBezTo>
                    <a:pt x="14205" y="1920"/>
                    <a:pt x="13973" y="2026"/>
                    <a:pt x="13840" y="2215"/>
                  </a:cubicBezTo>
                  <a:lnTo>
                    <a:pt x="8785" y="9438"/>
                  </a:lnTo>
                  <a:lnTo>
                    <a:pt x="1" y="21867"/>
                  </a:lnTo>
                  <a:cubicBezTo>
                    <a:pt x="2275" y="24326"/>
                    <a:pt x="5050" y="26269"/>
                    <a:pt x="8139" y="27567"/>
                  </a:cubicBezTo>
                  <a:lnTo>
                    <a:pt x="16924" y="15138"/>
                  </a:lnTo>
                  <a:lnTo>
                    <a:pt x="21978" y="7916"/>
                  </a:lnTo>
                  <a:cubicBezTo>
                    <a:pt x="22144" y="7684"/>
                    <a:pt x="22138" y="7357"/>
                    <a:pt x="21965" y="7055"/>
                  </a:cubicBezTo>
                  <a:lnTo>
                    <a:pt x="20551" y="4585"/>
                  </a:lnTo>
                  <a:lnTo>
                    <a:pt x="20481" y="4535"/>
                  </a:lnTo>
                  <a:lnTo>
                    <a:pt x="21933" y="1313"/>
                  </a:lnTo>
                  <a:cubicBezTo>
                    <a:pt x="21942" y="1282"/>
                    <a:pt x="21929" y="1250"/>
                    <a:pt x="21904" y="1235"/>
                  </a:cubicBezTo>
                  <a:lnTo>
                    <a:pt x="20162" y="15"/>
                  </a:lnTo>
                  <a:cubicBezTo>
                    <a:pt x="20150" y="5"/>
                    <a:pt x="20135" y="0"/>
                    <a:pt x="2012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7"/>
            <p:cNvSpPr/>
            <p:nvPr/>
          </p:nvSpPr>
          <p:spPr>
            <a:xfrm>
              <a:off x="2124325" y="1395375"/>
              <a:ext cx="275325" cy="359625"/>
            </a:xfrm>
            <a:custGeom>
              <a:avLst/>
              <a:gdLst/>
              <a:ahLst/>
              <a:cxnLst/>
              <a:rect l="l" t="t" r="r" b="b"/>
              <a:pathLst>
                <a:path w="11013" h="14385" extrusionOk="0">
                  <a:moveTo>
                    <a:pt x="9329" y="0"/>
                  </a:moveTo>
                  <a:lnTo>
                    <a:pt x="1" y="13204"/>
                  </a:lnTo>
                  <a:lnTo>
                    <a:pt x="1684" y="14384"/>
                  </a:lnTo>
                  <a:lnTo>
                    <a:pt x="11012" y="1178"/>
                  </a:lnTo>
                  <a:lnTo>
                    <a:pt x="932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7"/>
            <p:cNvSpPr/>
            <p:nvPr/>
          </p:nvSpPr>
          <p:spPr>
            <a:xfrm>
              <a:off x="2288850" y="1331750"/>
              <a:ext cx="187325" cy="145350"/>
            </a:xfrm>
            <a:custGeom>
              <a:avLst/>
              <a:gdLst/>
              <a:ahLst/>
              <a:cxnLst/>
              <a:rect l="l" t="t" r="r" b="b"/>
              <a:pathLst>
                <a:path w="7493" h="5814" extrusionOk="0">
                  <a:moveTo>
                    <a:pt x="787" y="1"/>
                  </a:moveTo>
                  <a:lnTo>
                    <a:pt x="0" y="1118"/>
                  </a:lnTo>
                  <a:lnTo>
                    <a:pt x="6706" y="5813"/>
                  </a:lnTo>
                  <a:lnTo>
                    <a:pt x="7493" y="4696"/>
                  </a:lnTo>
                  <a:lnTo>
                    <a:pt x="78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7"/>
            <p:cNvSpPr/>
            <p:nvPr/>
          </p:nvSpPr>
          <p:spPr>
            <a:xfrm>
              <a:off x="2308425" y="1124125"/>
              <a:ext cx="277950" cy="325125"/>
            </a:xfrm>
            <a:custGeom>
              <a:avLst/>
              <a:gdLst/>
              <a:ahLst/>
              <a:cxnLst/>
              <a:rect l="l" t="t" r="r" b="b"/>
              <a:pathLst>
                <a:path w="11118" h="13005" extrusionOk="0">
                  <a:moveTo>
                    <a:pt x="9947" y="0"/>
                  </a:moveTo>
                  <a:cubicBezTo>
                    <a:pt x="9944" y="0"/>
                    <a:pt x="9940" y="6"/>
                    <a:pt x="9936" y="8"/>
                  </a:cubicBezTo>
                  <a:cubicBezTo>
                    <a:pt x="9930" y="8"/>
                    <a:pt x="9925" y="12"/>
                    <a:pt x="9921" y="15"/>
                  </a:cubicBezTo>
                  <a:lnTo>
                    <a:pt x="8703" y="1186"/>
                  </a:lnTo>
                  <a:lnTo>
                    <a:pt x="6824" y="2991"/>
                  </a:lnTo>
                  <a:lnTo>
                    <a:pt x="4507" y="2586"/>
                  </a:lnTo>
                  <a:cubicBezTo>
                    <a:pt x="4456" y="2578"/>
                    <a:pt x="4405" y="2573"/>
                    <a:pt x="4353" y="2573"/>
                  </a:cubicBezTo>
                  <a:cubicBezTo>
                    <a:pt x="4336" y="2573"/>
                    <a:pt x="4319" y="2574"/>
                    <a:pt x="4302" y="2575"/>
                  </a:cubicBezTo>
                  <a:cubicBezTo>
                    <a:pt x="4104" y="2588"/>
                    <a:pt x="3935" y="2674"/>
                    <a:pt x="3835" y="2818"/>
                  </a:cubicBezTo>
                  <a:lnTo>
                    <a:pt x="0" y="8302"/>
                  </a:lnTo>
                  <a:lnTo>
                    <a:pt x="6713" y="13005"/>
                  </a:lnTo>
                  <a:lnTo>
                    <a:pt x="10546" y="7521"/>
                  </a:lnTo>
                  <a:cubicBezTo>
                    <a:pt x="10681" y="7329"/>
                    <a:pt x="10677" y="7059"/>
                    <a:pt x="10535" y="6810"/>
                  </a:cubicBezTo>
                  <a:lnTo>
                    <a:pt x="9368" y="4773"/>
                  </a:lnTo>
                  <a:lnTo>
                    <a:pt x="11108" y="850"/>
                  </a:lnTo>
                  <a:cubicBezTo>
                    <a:pt x="11118" y="829"/>
                    <a:pt x="11112" y="806"/>
                    <a:pt x="11095" y="793"/>
                  </a:cubicBezTo>
                  <a:lnTo>
                    <a:pt x="9978" y="10"/>
                  </a:lnTo>
                  <a:cubicBezTo>
                    <a:pt x="9968" y="2"/>
                    <a:pt x="9959" y="0"/>
                    <a:pt x="9947"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7"/>
            <p:cNvSpPr/>
            <p:nvPr/>
          </p:nvSpPr>
          <p:spPr>
            <a:xfrm>
              <a:off x="2454100" y="1314800"/>
              <a:ext cx="80225" cy="96625"/>
            </a:xfrm>
            <a:custGeom>
              <a:avLst/>
              <a:gdLst/>
              <a:ahLst/>
              <a:cxnLst/>
              <a:rect l="l" t="t" r="r" b="b"/>
              <a:pathLst>
                <a:path w="3209" h="3865" extrusionOk="0">
                  <a:moveTo>
                    <a:pt x="2783" y="1"/>
                  </a:moveTo>
                  <a:cubicBezTo>
                    <a:pt x="2417" y="1"/>
                    <a:pt x="1700" y="643"/>
                    <a:pt x="1063" y="1566"/>
                  </a:cubicBezTo>
                  <a:cubicBezTo>
                    <a:pt x="343" y="2613"/>
                    <a:pt x="1" y="3628"/>
                    <a:pt x="299" y="3829"/>
                  </a:cubicBezTo>
                  <a:cubicBezTo>
                    <a:pt x="335" y="3853"/>
                    <a:pt x="377" y="3865"/>
                    <a:pt x="426" y="3865"/>
                  </a:cubicBezTo>
                  <a:cubicBezTo>
                    <a:pt x="792" y="3865"/>
                    <a:pt x="1510" y="3223"/>
                    <a:pt x="2146" y="2300"/>
                  </a:cubicBezTo>
                  <a:cubicBezTo>
                    <a:pt x="2866" y="1251"/>
                    <a:pt x="3208" y="238"/>
                    <a:pt x="2910" y="36"/>
                  </a:cubicBezTo>
                  <a:cubicBezTo>
                    <a:pt x="2875" y="12"/>
                    <a:pt x="2832" y="1"/>
                    <a:pt x="278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3"/>
        <p:cNvGrpSpPr/>
        <p:nvPr/>
      </p:nvGrpSpPr>
      <p:grpSpPr>
        <a:xfrm>
          <a:off x="0" y="0"/>
          <a:ext cx="0" cy="0"/>
          <a:chOff x="0" y="0"/>
          <a:chExt cx="0" cy="0"/>
        </a:xfrm>
      </p:grpSpPr>
      <p:sp>
        <p:nvSpPr>
          <p:cNvPr id="274" name="Google Shape;274;p8"/>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275" name="Google Shape;275;p8"/>
          <p:cNvSpPr txBox="1">
            <a:spLocks noGrp="1"/>
          </p:cNvSpPr>
          <p:nvPr>
            <p:ph type="ctrTitle" idx="2"/>
          </p:nvPr>
        </p:nvSpPr>
        <p:spPr>
          <a:xfrm flipH="1">
            <a:off x="1375511" y="2638425"/>
            <a:ext cx="3024900" cy="426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276" name="Google Shape;276;p8"/>
          <p:cNvSpPr txBox="1">
            <a:spLocks noGrp="1"/>
          </p:cNvSpPr>
          <p:nvPr>
            <p:ph type="subTitle" idx="1"/>
          </p:nvPr>
        </p:nvSpPr>
        <p:spPr>
          <a:xfrm flipH="1">
            <a:off x="1375511" y="2997475"/>
            <a:ext cx="3024900" cy="99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277" name="Google Shape;277;p8"/>
          <p:cNvSpPr txBox="1">
            <a:spLocks noGrp="1"/>
          </p:cNvSpPr>
          <p:nvPr>
            <p:ph type="ctrTitle" idx="3"/>
          </p:nvPr>
        </p:nvSpPr>
        <p:spPr>
          <a:xfrm flipH="1">
            <a:off x="4743606" y="2638425"/>
            <a:ext cx="3024900" cy="426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1400"/>
              <a:buNone/>
              <a:defRPr sz="2000"/>
            </a:lvl1pPr>
            <a:lvl2pPr lvl="1"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FFFFFF"/>
              </a:buClr>
              <a:buSzPts val="1800"/>
              <a:buFont typeface="Fira Sans Condensed Medium"/>
              <a:buNone/>
              <a:defRPr sz="1800">
                <a:solidFill>
                  <a:srgbClr val="FFFFFF"/>
                </a:solidFill>
                <a:latin typeface="Fira Sans Condensed Medium"/>
                <a:ea typeface="Fira Sans Condensed Medium"/>
                <a:cs typeface="Fira Sans Condensed Medium"/>
                <a:sym typeface="Fira Sans Condensed Medium"/>
              </a:defRPr>
            </a:lvl9pPr>
          </a:lstStyle>
          <a:p>
            <a:endParaRPr/>
          </a:p>
        </p:txBody>
      </p:sp>
      <p:sp>
        <p:nvSpPr>
          <p:cNvPr id="278" name="Google Shape;278;p8"/>
          <p:cNvSpPr txBox="1">
            <a:spLocks noGrp="1"/>
          </p:cNvSpPr>
          <p:nvPr>
            <p:ph type="subTitle" idx="4"/>
          </p:nvPr>
        </p:nvSpPr>
        <p:spPr>
          <a:xfrm flipH="1">
            <a:off x="4743606" y="2997475"/>
            <a:ext cx="3024900" cy="99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000"/>
              <a:buNone/>
              <a:defRPr/>
            </a:lvl1pPr>
            <a:lvl2pPr lvl="1" algn="ctr">
              <a:lnSpc>
                <a:spcPct val="100000"/>
              </a:lnSpc>
              <a:spcBef>
                <a:spcPts val="0"/>
              </a:spcBef>
              <a:spcAft>
                <a:spcPts val="0"/>
              </a:spcAft>
              <a:buClr>
                <a:srgbClr val="FFFFFF"/>
              </a:buClr>
              <a:buSzPts val="1000"/>
              <a:buNone/>
              <a:defRPr sz="1000">
                <a:solidFill>
                  <a:srgbClr val="FFFFFF"/>
                </a:solidFill>
              </a:defRPr>
            </a:lvl2pPr>
            <a:lvl3pPr lvl="2" algn="ctr">
              <a:lnSpc>
                <a:spcPct val="100000"/>
              </a:lnSpc>
              <a:spcBef>
                <a:spcPts val="0"/>
              </a:spcBef>
              <a:spcAft>
                <a:spcPts val="0"/>
              </a:spcAft>
              <a:buClr>
                <a:srgbClr val="FFFFFF"/>
              </a:buClr>
              <a:buSzPts val="1000"/>
              <a:buNone/>
              <a:defRPr sz="1000">
                <a:solidFill>
                  <a:srgbClr val="FFFFFF"/>
                </a:solidFill>
              </a:defRPr>
            </a:lvl3pPr>
            <a:lvl4pPr lvl="3" algn="ctr">
              <a:lnSpc>
                <a:spcPct val="100000"/>
              </a:lnSpc>
              <a:spcBef>
                <a:spcPts val="0"/>
              </a:spcBef>
              <a:spcAft>
                <a:spcPts val="0"/>
              </a:spcAft>
              <a:buClr>
                <a:srgbClr val="FFFFFF"/>
              </a:buClr>
              <a:buSzPts val="1000"/>
              <a:buNone/>
              <a:defRPr sz="1000">
                <a:solidFill>
                  <a:srgbClr val="FFFFFF"/>
                </a:solidFill>
              </a:defRPr>
            </a:lvl4pPr>
            <a:lvl5pPr lvl="4" algn="ctr">
              <a:lnSpc>
                <a:spcPct val="100000"/>
              </a:lnSpc>
              <a:spcBef>
                <a:spcPts val="0"/>
              </a:spcBef>
              <a:spcAft>
                <a:spcPts val="0"/>
              </a:spcAft>
              <a:buClr>
                <a:srgbClr val="FFFFFF"/>
              </a:buClr>
              <a:buSzPts val="1000"/>
              <a:buNone/>
              <a:defRPr sz="1000">
                <a:solidFill>
                  <a:srgbClr val="FFFFFF"/>
                </a:solidFill>
              </a:defRPr>
            </a:lvl5pPr>
            <a:lvl6pPr lvl="5" algn="ctr">
              <a:lnSpc>
                <a:spcPct val="100000"/>
              </a:lnSpc>
              <a:spcBef>
                <a:spcPts val="0"/>
              </a:spcBef>
              <a:spcAft>
                <a:spcPts val="0"/>
              </a:spcAft>
              <a:buClr>
                <a:srgbClr val="FFFFFF"/>
              </a:buClr>
              <a:buSzPts val="1000"/>
              <a:buNone/>
              <a:defRPr sz="1000">
                <a:solidFill>
                  <a:srgbClr val="FFFFFF"/>
                </a:solidFill>
              </a:defRPr>
            </a:lvl6pPr>
            <a:lvl7pPr lvl="6" algn="ctr">
              <a:lnSpc>
                <a:spcPct val="100000"/>
              </a:lnSpc>
              <a:spcBef>
                <a:spcPts val="0"/>
              </a:spcBef>
              <a:spcAft>
                <a:spcPts val="0"/>
              </a:spcAft>
              <a:buClr>
                <a:srgbClr val="FFFFFF"/>
              </a:buClr>
              <a:buSzPts val="1000"/>
              <a:buNone/>
              <a:defRPr sz="1000">
                <a:solidFill>
                  <a:srgbClr val="FFFFFF"/>
                </a:solidFill>
              </a:defRPr>
            </a:lvl7pPr>
            <a:lvl8pPr lvl="7" algn="ctr">
              <a:lnSpc>
                <a:spcPct val="100000"/>
              </a:lnSpc>
              <a:spcBef>
                <a:spcPts val="0"/>
              </a:spcBef>
              <a:spcAft>
                <a:spcPts val="0"/>
              </a:spcAft>
              <a:buClr>
                <a:srgbClr val="FFFFFF"/>
              </a:buClr>
              <a:buSzPts val="1000"/>
              <a:buNone/>
              <a:defRPr sz="1000">
                <a:solidFill>
                  <a:srgbClr val="FFFFFF"/>
                </a:solidFill>
              </a:defRPr>
            </a:lvl8pPr>
            <a:lvl9pPr lvl="8" algn="ctr">
              <a:lnSpc>
                <a:spcPct val="100000"/>
              </a:lnSpc>
              <a:spcBef>
                <a:spcPts val="0"/>
              </a:spcBef>
              <a:spcAft>
                <a:spcPts val="0"/>
              </a:spcAft>
              <a:buClr>
                <a:srgbClr val="FFFFFF"/>
              </a:buClr>
              <a:buSzPts val="1000"/>
              <a:buNone/>
              <a:defRPr sz="1000">
                <a:solidFill>
                  <a:srgbClr val="FFFFFF"/>
                </a:solidFill>
              </a:defRPr>
            </a:lvl9pPr>
          </a:lstStyle>
          <a:p>
            <a:endParaRPr/>
          </a:p>
        </p:txBody>
      </p:sp>
      <p:grpSp>
        <p:nvGrpSpPr>
          <p:cNvPr id="279" name="Google Shape;279;p8"/>
          <p:cNvGrpSpPr/>
          <p:nvPr/>
        </p:nvGrpSpPr>
        <p:grpSpPr>
          <a:xfrm rot="5400000">
            <a:off x="-664264" y="-995408"/>
            <a:ext cx="1755521" cy="3281373"/>
            <a:chOff x="4530725" y="2880400"/>
            <a:chExt cx="418300" cy="781875"/>
          </a:xfrm>
        </p:grpSpPr>
        <p:sp>
          <p:nvSpPr>
            <p:cNvPr id="280" name="Google Shape;280;p8"/>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8"/>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8"/>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8"/>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8"/>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8"/>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8"/>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8"/>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8"/>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8"/>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8"/>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8"/>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8"/>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p8"/>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8"/>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5" name="Google Shape;295;p8"/>
          <p:cNvGrpSpPr/>
          <p:nvPr/>
        </p:nvGrpSpPr>
        <p:grpSpPr>
          <a:xfrm rot="-9899906" flipH="1">
            <a:off x="7504247" y="-152422"/>
            <a:ext cx="2281621" cy="1957384"/>
            <a:chOff x="4770475" y="2910125"/>
            <a:chExt cx="548975" cy="470975"/>
          </a:xfrm>
        </p:grpSpPr>
        <p:sp>
          <p:nvSpPr>
            <p:cNvPr id="296" name="Google Shape;296;p8"/>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8"/>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8"/>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8"/>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8"/>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8"/>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2" name="Google Shape;302;p8"/>
          <p:cNvGrpSpPr/>
          <p:nvPr/>
        </p:nvGrpSpPr>
        <p:grpSpPr>
          <a:xfrm rot="-3374643">
            <a:off x="7857807" y="3296258"/>
            <a:ext cx="1755537" cy="3281402"/>
            <a:chOff x="4530725" y="2880400"/>
            <a:chExt cx="418300" cy="781875"/>
          </a:xfrm>
        </p:grpSpPr>
        <p:sp>
          <p:nvSpPr>
            <p:cNvPr id="303" name="Google Shape;303;p8"/>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8"/>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8"/>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8"/>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8"/>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8"/>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8"/>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8"/>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8"/>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8"/>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8"/>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8"/>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8"/>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8"/>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8"/>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8" name="Google Shape;318;p8"/>
          <p:cNvGrpSpPr/>
          <p:nvPr/>
        </p:nvGrpSpPr>
        <p:grpSpPr>
          <a:xfrm rot="479842">
            <a:off x="-564845" y="3745940"/>
            <a:ext cx="1556665" cy="1877975"/>
            <a:chOff x="1063225" y="2958250"/>
            <a:chExt cx="493225" cy="595050"/>
          </a:xfrm>
        </p:grpSpPr>
        <p:sp>
          <p:nvSpPr>
            <p:cNvPr id="319" name="Google Shape;319;p8"/>
            <p:cNvSpPr/>
            <p:nvPr/>
          </p:nvSpPr>
          <p:spPr>
            <a:xfrm>
              <a:off x="1063225" y="3083425"/>
              <a:ext cx="424825" cy="469875"/>
            </a:xfrm>
            <a:custGeom>
              <a:avLst/>
              <a:gdLst/>
              <a:ahLst/>
              <a:cxnLst/>
              <a:rect l="l" t="t" r="r" b="b"/>
              <a:pathLst>
                <a:path w="16993" h="18795" extrusionOk="0">
                  <a:moveTo>
                    <a:pt x="11943" y="0"/>
                  </a:moveTo>
                  <a:lnTo>
                    <a:pt x="11394" y="798"/>
                  </a:lnTo>
                  <a:cubicBezTo>
                    <a:pt x="11204" y="1067"/>
                    <a:pt x="10900" y="1213"/>
                    <a:pt x="10583" y="1213"/>
                  </a:cubicBezTo>
                  <a:cubicBezTo>
                    <a:pt x="10485" y="1213"/>
                    <a:pt x="10386" y="1200"/>
                    <a:pt x="10288" y="1171"/>
                  </a:cubicBezTo>
                  <a:cubicBezTo>
                    <a:pt x="10061" y="1104"/>
                    <a:pt x="9830" y="1072"/>
                    <a:pt x="9601" y="1072"/>
                  </a:cubicBezTo>
                  <a:cubicBezTo>
                    <a:pt x="8820" y="1072"/>
                    <a:pt x="8069" y="1446"/>
                    <a:pt x="7601" y="2106"/>
                  </a:cubicBezTo>
                  <a:lnTo>
                    <a:pt x="404" y="12253"/>
                  </a:lnTo>
                  <a:cubicBezTo>
                    <a:pt x="1" y="12821"/>
                    <a:pt x="538" y="13303"/>
                    <a:pt x="899" y="13704"/>
                  </a:cubicBezTo>
                  <a:cubicBezTo>
                    <a:pt x="1357" y="14217"/>
                    <a:pt x="1844" y="14708"/>
                    <a:pt x="2353" y="15173"/>
                  </a:cubicBezTo>
                  <a:cubicBezTo>
                    <a:pt x="3374" y="16098"/>
                    <a:pt x="4491" y="16916"/>
                    <a:pt x="5697" y="17584"/>
                  </a:cubicBezTo>
                  <a:cubicBezTo>
                    <a:pt x="6332" y="17936"/>
                    <a:pt x="6990" y="18249"/>
                    <a:pt x="7664" y="18519"/>
                  </a:cubicBezTo>
                  <a:cubicBezTo>
                    <a:pt x="7954" y="18635"/>
                    <a:pt x="8287" y="18795"/>
                    <a:pt x="8592" y="18795"/>
                  </a:cubicBezTo>
                  <a:cubicBezTo>
                    <a:pt x="8808" y="18795"/>
                    <a:pt x="9009" y="18715"/>
                    <a:pt x="9173" y="18485"/>
                  </a:cubicBezTo>
                  <a:lnTo>
                    <a:pt x="16376" y="8331"/>
                  </a:lnTo>
                  <a:cubicBezTo>
                    <a:pt x="16992" y="7462"/>
                    <a:pt x="16977" y="6296"/>
                    <a:pt x="16338" y="5442"/>
                  </a:cubicBezTo>
                  <a:cubicBezTo>
                    <a:pt x="16076" y="5093"/>
                    <a:pt x="16057" y="4616"/>
                    <a:pt x="16310" y="4257"/>
                  </a:cubicBezTo>
                  <a:lnTo>
                    <a:pt x="16846" y="3478"/>
                  </a:lnTo>
                  <a:lnTo>
                    <a:pt x="1194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8"/>
            <p:cNvSpPr/>
            <p:nvPr/>
          </p:nvSpPr>
          <p:spPr>
            <a:xfrm>
              <a:off x="1106400" y="3226300"/>
              <a:ext cx="292475" cy="285075"/>
            </a:xfrm>
            <a:custGeom>
              <a:avLst/>
              <a:gdLst/>
              <a:ahLst/>
              <a:cxnLst/>
              <a:rect l="l" t="t" r="r" b="b"/>
              <a:pathLst>
                <a:path w="11699" h="11403" extrusionOk="0">
                  <a:moveTo>
                    <a:pt x="4497" y="1"/>
                  </a:moveTo>
                  <a:lnTo>
                    <a:pt x="497" y="5639"/>
                  </a:lnTo>
                  <a:cubicBezTo>
                    <a:pt x="1" y="6340"/>
                    <a:pt x="166" y="7311"/>
                    <a:pt x="867" y="7809"/>
                  </a:cubicBezTo>
                  <a:lnTo>
                    <a:pt x="5529" y="11115"/>
                  </a:lnTo>
                  <a:cubicBezTo>
                    <a:pt x="5802" y="11309"/>
                    <a:pt x="6116" y="11402"/>
                    <a:pt x="6428" y="11402"/>
                  </a:cubicBezTo>
                  <a:cubicBezTo>
                    <a:pt x="6915" y="11402"/>
                    <a:pt x="7395" y="11174"/>
                    <a:pt x="7699" y="10746"/>
                  </a:cubicBezTo>
                  <a:lnTo>
                    <a:pt x="11698" y="5109"/>
                  </a:lnTo>
                  <a:lnTo>
                    <a:pt x="11698" y="5109"/>
                  </a:lnTo>
                  <a:cubicBezTo>
                    <a:pt x="11664" y="5129"/>
                    <a:pt x="11616" y="5139"/>
                    <a:pt x="11555" y="5139"/>
                  </a:cubicBezTo>
                  <a:cubicBezTo>
                    <a:pt x="11006" y="5139"/>
                    <a:pt x="9432" y="4315"/>
                    <a:pt x="7714" y="3094"/>
                  </a:cubicBezTo>
                  <a:cubicBezTo>
                    <a:pt x="5806" y="1742"/>
                    <a:pt x="4415" y="396"/>
                    <a:pt x="449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8"/>
            <p:cNvSpPr/>
            <p:nvPr/>
          </p:nvSpPr>
          <p:spPr>
            <a:xfrm>
              <a:off x="1216775" y="3223450"/>
              <a:ext cx="185625" cy="131350"/>
            </a:xfrm>
            <a:custGeom>
              <a:avLst/>
              <a:gdLst/>
              <a:ahLst/>
              <a:cxnLst/>
              <a:rect l="l" t="t" r="r" b="b"/>
              <a:pathLst>
                <a:path w="7425" h="5254" extrusionOk="0">
                  <a:moveTo>
                    <a:pt x="285" y="0"/>
                  </a:moveTo>
                  <a:cubicBezTo>
                    <a:pt x="224" y="0"/>
                    <a:pt x="175" y="11"/>
                    <a:pt x="141" y="31"/>
                  </a:cubicBezTo>
                  <a:lnTo>
                    <a:pt x="82" y="115"/>
                  </a:lnTo>
                  <a:cubicBezTo>
                    <a:pt x="0" y="510"/>
                    <a:pt x="1391" y="1856"/>
                    <a:pt x="3299" y="3208"/>
                  </a:cubicBezTo>
                  <a:cubicBezTo>
                    <a:pt x="5018" y="4427"/>
                    <a:pt x="6592" y="5253"/>
                    <a:pt x="7141" y="5253"/>
                  </a:cubicBezTo>
                  <a:cubicBezTo>
                    <a:pt x="7201" y="5253"/>
                    <a:pt x="7249" y="5243"/>
                    <a:pt x="7283" y="5223"/>
                  </a:cubicBezTo>
                  <a:lnTo>
                    <a:pt x="7342" y="5139"/>
                  </a:lnTo>
                  <a:cubicBezTo>
                    <a:pt x="7424" y="4742"/>
                    <a:pt x="6031" y="3397"/>
                    <a:pt x="4125" y="2044"/>
                  </a:cubicBezTo>
                  <a:cubicBezTo>
                    <a:pt x="2408" y="826"/>
                    <a:pt x="835" y="0"/>
                    <a:pt x="28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8"/>
            <p:cNvSpPr/>
            <p:nvPr/>
          </p:nvSpPr>
          <p:spPr>
            <a:xfrm>
              <a:off x="1398850" y="3351925"/>
              <a:ext cx="1500" cy="2100"/>
            </a:xfrm>
            <a:custGeom>
              <a:avLst/>
              <a:gdLst/>
              <a:ahLst/>
              <a:cxnLst/>
              <a:rect l="l" t="t" r="r" b="b"/>
              <a:pathLst>
                <a:path w="60" h="84" extrusionOk="0">
                  <a:moveTo>
                    <a:pt x="59" y="0"/>
                  </a:moveTo>
                  <a:lnTo>
                    <a:pt x="0" y="84"/>
                  </a:lnTo>
                  <a:cubicBezTo>
                    <a:pt x="16" y="74"/>
                    <a:pt x="29" y="63"/>
                    <a:pt x="40" y="49"/>
                  </a:cubicBezTo>
                  <a:cubicBezTo>
                    <a:pt x="50" y="34"/>
                    <a:pt x="56" y="17"/>
                    <a:pt x="59" y="0"/>
                  </a:cubicBezTo>
                  <a:close/>
                </a:path>
              </a:pathLst>
            </a:custGeom>
            <a:solidFill>
              <a:srgbClr val="C9E1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8"/>
            <p:cNvSpPr/>
            <p:nvPr/>
          </p:nvSpPr>
          <p:spPr>
            <a:xfrm>
              <a:off x="1218800" y="3224225"/>
              <a:ext cx="1500" cy="2100"/>
            </a:xfrm>
            <a:custGeom>
              <a:avLst/>
              <a:gdLst/>
              <a:ahLst/>
              <a:cxnLst/>
              <a:rect l="l" t="t" r="r" b="b"/>
              <a:pathLst>
                <a:path w="60" h="84" extrusionOk="0">
                  <a:moveTo>
                    <a:pt x="60" y="0"/>
                  </a:moveTo>
                  <a:lnTo>
                    <a:pt x="60" y="0"/>
                  </a:lnTo>
                  <a:cubicBezTo>
                    <a:pt x="44" y="8"/>
                    <a:pt x="31" y="19"/>
                    <a:pt x="20" y="35"/>
                  </a:cubicBezTo>
                  <a:cubicBezTo>
                    <a:pt x="10" y="50"/>
                    <a:pt x="3" y="65"/>
                    <a:pt x="1" y="84"/>
                  </a:cubicBezTo>
                  <a:lnTo>
                    <a:pt x="60" y="0"/>
                  </a:lnTo>
                  <a:close/>
                </a:path>
              </a:pathLst>
            </a:custGeom>
            <a:solidFill>
              <a:srgbClr val="C9E1F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8"/>
            <p:cNvSpPr/>
            <p:nvPr/>
          </p:nvSpPr>
          <p:spPr>
            <a:xfrm>
              <a:off x="1222000" y="3125425"/>
              <a:ext cx="207375" cy="271825"/>
            </a:xfrm>
            <a:custGeom>
              <a:avLst/>
              <a:gdLst/>
              <a:ahLst/>
              <a:cxnLst/>
              <a:rect l="l" t="t" r="r" b="b"/>
              <a:pathLst>
                <a:path w="8295" h="10873" extrusionOk="0">
                  <a:moveTo>
                    <a:pt x="6928" y="0"/>
                  </a:moveTo>
                  <a:lnTo>
                    <a:pt x="262" y="9564"/>
                  </a:lnTo>
                  <a:cubicBezTo>
                    <a:pt x="0" y="9940"/>
                    <a:pt x="91" y="10460"/>
                    <a:pt x="469" y="10723"/>
                  </a:cubicBezTo>
                  <a:cubicBezTo>
                    <a:pt x="615" y="10824"/>
                    <a:pt x="781" y="10873"/>
                    <a:pt x="946" y="10873"/>
                  </a:cubicBezTo>
                  <a:cubicBezTo>
                    <a:pt x="1209" y="10873"/>
                    <a:pt x="1467" y="10748"/>
                    <a:pt x="1629" y="10516"/>
                  </a:cubicBezTo>
                  <a:lnTo>
                    <a:pt x="8294" y="952"/>
                  </a:lnTo>
                  <a:lnTo>
                    <a:pt x="692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8"/>
            <p:cNvSpPr/>
            <p:nvPr/>
          </p:nvSpPr>
          <p:spPr>
            <a:xfrm>
              <a:off x="1352425" y="3081175"/>
              <a:ext cx="128725" cy="109525"/>
            </a:xfrm>
            <a:custGeom>
              <a:avLst/>
              <a:gdLst/>
              <a:ahLst/>
              <a:cxnLst/>
              <a:rect l="l" t="t" r="r" b="b"/>
              <a:pathLst>
                <a:path w="5149" h="4381" extrusionOk="0">
                  <a:moveTo>
                    <a:pt x="1076" y="1"/>
                  </a:moveTo>
                  <a:lnTo>
                    <a:pt x="1" y="1544"/>
                  </a:lnTo>
                  <a:lnTo>
                    <a:pt x="14" y="1555"/>
                  </a:lnTo>
                  <a:cubicBezTo>
                    <a:pt x="1181" y="2739"/>
                    <a:pt x="2557" y="3697"/>
                    <a:pt x="4073" y="4381"/>
                  </a:cubicBezTo>
                  <a:lnTo>
                    <a:pt x="5149" y="2838"/>
                  </a:lnTo>
                  <a:lnTo>
                    <a:pt x="107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8"/>
            <p:cNvSpPr/>
            <p:nvPr/>
          </p:nvSpPr>
          <p:spPr>
            <a:xfrm>
              <a:off x="1336800" y="3004900"/>
              <a:ext cx="209775" cy="182125"/>
            </a:xfrm>
            <a:custGeom>
              <a:avLst/>
              <a:gdLst/>
              <a:ahLst/>
              <a:cxnLst/>
              <a:rect l="l" t="t" r="r" b="b"/>
              <a:pathLst>
                <a:path w="8391" h="7285" extrusionOk="0">
                  <a:moveTo>
                    <a:pt x="2139" y="0"/>
                  </a:moveTo>
                  <a:lnTo>
                    <a:pt x="111" y="2906"/>
                  </a:lnTo>
                  <a:cubicBezTo>
                    <a:pt x="1" y="3067"/>
                    <a:pt x="1308" y="4173"/>
                    <a:pt x="3035" y="5376"/>
                  </a:cubicBezTo>
                  <a:cubicBezTo>
                    <a:pt x="4620" y="6481"/>
                    <a:pt x="6005" y="7284"/>
                    <a:pt x="6309" y="7284"/>
                  </a:cubicBezTo>
                  <a:cubicBezTo>
                    <a:pt x="6337" y="7284"/>
                    <a:pt x="6355" y="7278"/>
                    <a:pt x="6364" y="7265"/>
                  </a:cubicBezTo>
                  <a:lnTo>
                    <a:pt x="8390" y="4357"/>
                  </a:lnTo>
                  <a:lnTo>
                    <a:pt x="213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8"/>
            <p:cNvSpPr/>
            <p:nvPr/>
          </p:nvSpPr>
          <p:spPr>
            <a:xfrm>
              <a:off x="1385825" y="3001075"/>
              <a:ext cx="161825" cy="109575"/>
            </a:xfrm>
            <a:custGeom>
              <a:avLst/>
              <a:gdLst/>
              <a:ahLst/>
              <a:cxnLst/>
              <a:rect l="l" t="t" r="r" b="b"/>
              <a:pathLst>
                <a:path w="6473" h="4383" extrusionOk="0">
                  <a:moveTo>
                    <a:pt x="168" y="0"/>
                  </a:moveTo>
                  <a:cubicBezTo>
                    <a:pt x="141" y="0"/>
                    <a:pt x="122" y="7"/>
                    <a:pt x="113" y="20"/>
                  </a:cubicBezTo>
                  <a:cubicBezTo>
                    <a:pt x="1" y="180"/>
                    <a:pt x="1310" y="1282"/>
                    <a:pt x="3035" y="2481"/>
                  </a:cubicBezTo>
                  <a:cubicBezTo>
                    <a:pt x="4618" y="3583"/>
                    <a:pt x="6002" y="4382"/>
                    <a:pt x="6307" y="4382"/>
                  </a:cubicBezTo>
                  <a:cubicBezTo>
                    <a:pt x="6335" y="4382"/>
                    <a:pt x="6353" y="4376"/>
                    <a:pt x="6363" y="4362"/>
                  </a:cubicBezTo>
                  <a:cubicBezTo>
                    <a:pt x="6473" y="4203"/>
                    <a:pt x="5165" y="3100"/>
                    <a:pt x="3440" y="1901"/>
                  </a:cubicBezTo>
                  <a:cubicBezTo>
                    <a:pt x="1857" y="800"/>
                    <a:pt x="473" y="0"/>
                    <a:pt x="16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8"/>
            <p:cNvSpPr/>
            <p:nvPr/>
          </p:nvSpPr>
          <p:spPr>
            <a:xfrm>
              <a:off x="1428725" y="2958250"/>
              <a:ext cx="127725" cy="128800"/>
            </a:xfrm>
            <a:custGeom>
              <a:avLst/>
              <a:gdLst/>
              <a:ahLst/>
              <a:cxnLst/>
              <a:rect l="l" t="t" r="r" b="b"/>
              <a:pathLst>
                <a:path w="5109" h="5152" extrusionOk="0">
                  <a:moveTo>
                    <a:pt x="3107" y="1"/>
                  </a:moveTo>
                  <a:cubicBezTo>
                    <a:pt x="2551" y="1"/>
                    <a:pt x="2004" y="264"/>
                    <a:pt x="1661" y="755"/>
                  </a:cubicBezTo>
                  <a:lnTo>
                    <a:pt x="1" y="3138"/>
                  </a:lnTo>
                  <a:lnTo>
                    <a:pt x="2891" y="5152"/>
                  </a:lnTo>
                  <a:lnTo>
                    <a:pt x="4552" y="2769"/>
                  </a:lnTo>
                  <a:cubicBezTo>
                    <a:pt x="5108" y="1971"/>
                    <a:pt x="4911" y="873"/>
                    <a:pt x="4113" y="318"/>
                  </a:cubicBezTo>
                  <a:cubicBezTo>
                    <a:pt x="3806" y="104"/>
                    <a:pt x="3454" y="1"/>
                    <a:pt x="310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8"/>
            <p:cNvSpPr/>
            <p:nvPr/>
          </p:nvSpPr>
          <p:spPr>
            <a:xfrm>
              <a:off x="1348250" y="3090700"/>
              <a:ext cx="135925" cy="94225"/>
            </a:xfrm>
            <a:custGeom>
              <a:avLst/>
              <a:gdLst/>
              <a:ahLst/>
              <a:cxnLst/>
              <a:rect l="l" t="t" r="r" b="b"/>
              <a:pathLst>
                <a:path w="5437" h="3769" extrusionOk="0">
                  <a:moveTo>
                    <a:pt x="212" y="1"/>
                  </a:moveTo>
                  <a:cubicBezTo>
                    <a:pt x="157" y="1"/>
                    <a:pt x="102" y="25"/>
                    <a:pt x="65" y="72"/>
                  </a:cubicBezTo>
                  <a:cubicBezTo>
                    <a:pt x="1" y="152"/>
                    <a:pt x="16" y="270"/>
                    <a:pt x="96" y="334"/>
                  </a:cubicBezTo>
                  <a:cubicBezTo>
                    <a:pt x="242" y="452"/>
                    <a:pt x="3672" y="3168"/>
                    <a:pt x="5105" y="3753"/>
                  </a:cubicBezTo>
                  <a:cubicBezTo>
                    <a:pt x="5127" y="3762"/>
                    <a:pt x="5150" y="3768"/>
                    <a:pt x="5175" y="3768"/>
                  </a:cubicBezTo>
                  <a:lnTo>
                    <a:pt x="5175" y="3766"/>
                  </a:lnTo>
                  <a:cubicBezTo>
                    <a:pt x="5176" y="3766"/>
                    <a:pt x="5176" y="3766"/>
                    <a:pt x="5177" y="3766"/>
                  </a:cubicBezTo>
                  <a:cubicBezTo>
                    <a:pt x="5381" y="3766"/>
                    <a:pt x="5437" y="3483"/>
                    <a:pt x="5247" y="3405"/>
                  </a:cubicBezTo>
                  <a:cubicBezTo>
                    <a:pt x="3864" y="2839"/>
                    <a:pt x="366" y="68"/>
                    <a:pt x="329" y="42"/>
                  </a:cubicBezTo>
                  <a:cubicBezTo>
                    <a:pt x="295" y="14"/>
                    <a:pt x="253" y="1"/>
                    <a:pt x="212" y="1"/>
                  </a:cubicBezTo>
                  <a:close/>
                </a:path>
              </a:pathLst>
            </a:custGeom>
            <a:solidFill>
              <a:srgbClr val="2424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8"/>
            <p:cNvSpPr/>
            <p:nvPr/>
          </p:nvSpPr>
          <p:spPr>
            <a:xfrm>
              <a:off x="1389550" y="3006650"/>
              <a:ext cx="155675" cy="110375"/>
            </a:xfrm>
            <a:custGeom>
              <a:avLst/>
              <a:gdLst/>
              <a:ahLst/>
              <a:cxnLst/>
              <a:rect l="l" t="t" r="r" b="b"/>
              <a:pathLst>
                <a:path w="6227" h="4415" extrusionOk="0">
                  <a:moveTo>
                    <a:pt x="208" y="0"/>
                  </a:moveTo>
                  <a:cubicBezTo>
                    <a:pt x="157" y="0"/>
                    <a:pt x="107" y="21"/>
                    <a:pt x="70" y="61"/>
                  </a:cubicBezTo>
                  <a:cubicBezTo>
                    <a:pt x="0" y="137"/>
                    <a:pt x="6" y="255"/>
                    <a:pt x="80" y="326"/>
                  </a:cubicBezTo>
                  <a:cubicBezTo>
                    <a:pt x="108" y="352"/>
                    <a:pt x="3031" y="2984"/>
                    <a:pt x="5881" y="4396"/>
                  </a:cubicBezTo>
                  <a:cubicBezTo>
                    <a:pt x="5906" y="4407"/>
                    <a:pt x="5934" y="4415"/>
                    <a:pt x="5965" y="4415"/>
                  </a:cubicBezTo>
                  <a:cubicBezTo>
                    <a:pt x="6164" y="4415"/>
                    <a:pt x="6227" y="4145"/>
                    <a:pt x="6046" y="4057"/>
                  </a:cubicBezTo>
                  <a:cubicBezTo>
                    <a:pt x="3246" y="2670"/>
                    <a:pt x="361" y="73"/>
                    <a:pt x="333" y="46"/>
                  </a:cubicBezTo>
                  <a:cubicBezTo>
                    <a:pt x="296" y="15"/>
                    <a:pt x="252" y="0"/>
                    <a:pt x="208" y="0"/>
                  </a:cubicBezTo>
                  <a:close/>
                </a:path>
              </a:pathLst>
            </a:custGeom>
            <a:solidFill>
              <a:srgbClr val="2424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8"/>
            <p:cNvSpPr/>
            <p:nvPr/>
          </p:nvSpPr>
          <p:spPr>
            <a:xfrm>
              <a:off x="1210825" y="3221750"/>
              <a:ext cx="193425" cy="137600"/>
            </a:xfrm>
            <a:custGeom>
              <a:avLst/>
              <a:gdLst/>
              <a:ahLst/>
              <a:cxnLst/>
              <a:rect l="l" t="t" r="r" b="b"/>
              <a:pathLst>
                <a:path w="7737" h="5504" extrusionOk="0">
                  <a:moveTo>
                    <a:pt x="318" y="0"/>
                  </a:moveTo>
                  <a:cubicBezTo>
                    <a:pt x="233" y="0"/>
                    <a:pt x="157" y="59"/>
                    <a:pt x="135" y="145"/>
                  </a:cubicBezTo>
                  <a:cubicBezTo>
                    <a:pt x="1" y="799"/>
                    <a:pt x="2142" y="2518"/>
                    <a:pt x="3428" y="3430"/>
                  </a:cubicBezTo>
                  <a:cubicBezTo>
                    <a:pt x="4582" y="4249"/>
                    <a:pt x="6579" y="5503"/>
                    <a:pt x="7388" y="5503"/>
                  </a:cubicBezTo>
                  <a:cubicBezTo>
                    <a:pt x="7482" y="5503"/>
                    <a:pt x="7559" y="5486"/>
                    <a:pt x="7618" y="5450"/>
                  </a:cubicBezTo>
                  <a:cubicBezTo>
                    <a:pt x="7706" y="5397"/>
                    <a:pt x="7736" y="5283"/>
                    <a:pt x="7683" y="5192"/>
                  </a:cubicBezTo>
                  <a:cubicBezTo>
                    <a:pt x="7648" y="5134"/>
                    <a:pt x="7586" y="5101"/>
                    <a:pt x="7522" y="5101"/>
                  </a:cubicBezTo>
                  <a:cubicBezTo>
                    <a:pt x="7489" y="5101"/>
                    <a:pt x="7456" y="5109"/>
                    <a:pt x="7426" y="5127"/>
                  </a:cubicBezTo>
                  <a:cubicBezTo>
                    <a:pt x="7409" y="5134"/>
                    <a:pt x="7387" y="5138"/>
                    <a:pt x="7358" y="5138"/>
                  </a:cubicBezTo>
                  <a:cubicBezTo>
                    <a:pt x="6971" y="5138"/>
                    <a:pt x="5551" y="4475"/>
                    <a:pt x="3645" y="3124"/>
                  </a:cubicBezTo>
                  <a:cubicBezTo>
                    <a:pt x="1599" y="1673"/>
                    <a:pt x="489" y="483"/>
                    <a:pt x="504" y="219"/>
                  </a:cubicBezTo>
                  <a:cubicBezTo>
                    <a:pt x="521" y="120"/>
                    <a:pt x="457" y="23"/>
                    <a:pt x="356" y="4"/>
                  </a:cubicBezTo>
                  <a:cubicBezTo>
                    <a:pt x="343" y="2"/>
                    <a:pt x="330" y="0"/>
                    <a:pt x="318" y="0"/>
                  </a:cubicBezTo>
                  <a:close/>
                </a:path>
              </a:pathLst>
            </a:custGeom>
            <a:solidFill>
              <a:srgbClr val="2424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8"/>
            <p:cNvSpPr/>
            <p:nvPr/>
          </p:nvSpPr>
          <p:spPr>
            <a:xfrm>
              <a:off x="1402025" y="3242025"/>
              <a:ext cx="58975" cy="64625"/>
            </a:xfrm>
            <a:custGeom>
              <a:avLst/>
              <a:gdLst/>
              <a:ahLst/>
              <a:cxnLst/>
              <a:rect l="l" t="t" r="r" b="b"/>
              <a:pathLst>
                <a:path w="2359" h="2585" extrusionOk="0">
                  <a:moveTo>
                    <a:pt x="1847" y="0"/>
                  </a:moveTo>
                  <a:cubicBezTo>
                    <a:pt x="1512" y="0"/>
                    <a:pt x="1020" y="352"/>
                    <a:pt x="630" y="902"/>
                  </a:cubicBezTo>
                  <a:cubicBezTo>
                    <a:pt x="147" y="1582"/>
                    <a:pt x="1" y="2308"/>
                    <a:pt x="307" y="2524"/>
                  </a:cubicBezTo>
                  <a:cubicBezTo>
                    <a:pt x="365" y="2565"/>
                    <a:pt x="435" y="2585"/>
                    <a:pt x="513" y="2585"/>
                  </a:cubicBezTo>
                  <a:cubicBezTo>
                    <a:pt x="848" y="2585"/>
                    <a:pt x="1340" y="2233"/>
                    <a:pt x="1732" y="1683"/>
                  </a:cubicBezTo>
                  <a:cubicBezTo>
                    <a:pt x="2214" y="1004"/>
                    <a:pt x="2359" y="276"/>
                    <a:pt x="2055" y="62"/>
                  </a:cubicBezTo>
                  <a:cubicBezTo>
                    <a:pt x="1997" y="20"/>
                    <a:pt x="1926" y="0"/>
                    <a:pt x="184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33" name="Google Shape;333;p8"/>
          <p:cNvSpPr/>
          <p:nvPr/>
        </p:nvSpPr>
        <p:spPr>
          <a:xfrm rot="-2004035">
            <a:off x="8093170" y="1733015"/>
            <a:ext cx="675217" cy="675217"/>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4" name="Google Shape;334;p8"/>
          <p:cNvGrpSpPr/>
          <p:nvPr/>
        </p:nvGrpSpPr>
        <p:grpSpPr>
          <a:xfrm rot="3220419">
            <a:off x="1560719" y="4313539"/>
            <a:ext cx="581017" cy="493655"/>
            <a:chOff x="4021700" y="2078100"/>
            <a:chExt cx="294125" cy="249900"/>
          </a:xfrm>
        </p:grpSpPr>
        <p:sp>
          <p:nvSpPr>
            <p:cNvPr id="335" name="Google Shape;335;p8"/>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8"/>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37"/>
        <p:cNvGrpSpPr/>
        <p:nvPr/>
      </p:nvGrpSpPr>
      <p:grpSpPr>
        <a:xfrm>
          <a:off x="0" y="0"/>
          <a:ext cx="0" cy="0"/>
          <a:chOff x="0" y="0"/>
          <a:chExt cx="0" cy="0"/>
        </a:xfrm>
      </p:grpSpPr>
      <p:sp>
        <p:nvSpPr>
          <p:cNvPr id="338" name="Google Shape;338;p9"/>
          <p:cNvSpPr txBox="1">
            <a:spLocks noGrp="1"/>
          </p:cNvSpPr>
          <p:nvPr>
            <p:ph type="title"/>
          </p:nvPr>
        </p:nvSpPr>
        <p:spPr>
          <a:xfrm>
            <a:off x="2109300" y="3360875"/>
            <a:ext cx="4925400" cy="354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339" name="Google Shape;339;p9"/>
          <p:cNvSpPr txBox="1">
            <a:spLocks noGrp="1"/>
          </p:cNvSpPr>
          <p:nvPr>
            <p:ph type="subTitle" idx="1"/>
          </p:nvPr>
        </p:nvSpPr>
        <p:spPr>
          <a:xfrm>
            <a:off x="1168350" y="1464625"/>
            <a:ext cx="6807300" cy="1478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8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grpSp>
        <p:nvGrpSpPr>
          <p:cNvPr id="340" name="Google Shape;340;p9"/>
          <p:cNvGrpSpPr/>
          <p:nvPr/>
        </p:nvGrpSpPr>
        <p:grpSpPr>
          <a:xfrm rot="-4545127">
            <a:off x="7918320" y="-6122"/>
            <a:ext cx="2281619" cy="1957394"/>
            <a:chOff x="4770475" y="2910125"/>
            <a:chExt cx="548975" cy="470975"/>
          </a:xfrm>
        </p:grpSpPr>
        <p:sp>
          <p:nvSpPr>
            <p:cNvPr id="341" name="Google Shape;341;p9"/>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9"/>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9"/>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9"/>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9"/>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9"/>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7" name="Google Shape;347;p9"/>
          <p:cNvSpPr/>
          <p:nvPr/>
        </p:nvSpPr>
        <p:spPr>
          <a:xfrm rot="2004035" flipH="1">
            <a:off x="248042" y="2490190"/>
            <a:ext cx="675217" cy="675217"/>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9"/>
          <p:cNvSpPr/>
          <p:nvPr/>
        </p:nvSpPr>
        <p:spPr>
          <a:xfrm rot="365596" flipH="1">
            <a:off x="1595888" y="-226137"/>
            <a:ext cx="1224512" cy="1005026"/>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9" name="Google Shape;349;p9"/>
          <p:cNvGrpSpPr/>
          <p:nvPr/>
        </p:nvGrpSpPr>
        <p:grpSpPr>
          <a:xfrm flipH="1">
            <a:off x="8183439" y="3295501"/>
            <a:ext cx="494659" cy="420282"/>
            <a:chOff x="4021700" y="2078100"/>
            <a:chExt cx="294125" cy="249900"/>
          </a:xfrm>
        </p:grpSpPr>
        <p:sp>
          <p:nvSpPr>
            <p:cNvPr id="350" name="Google Shape;350;p9"/>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9"/>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2" name="Google Shape;352;p9"/>
          <p:cNvGrpSpPr/>
          <p:nvPr/>
        </p:nvGrpSpPr>
        <p:grpSpPr>
          <a:xfrm rot="7200072" flipH="1">
            <a:off x="-489263" y="-1467584"/>
            <a:ext cx="1764075" cy="3297603"/>
            <a:chOff x="4530725" y="2880400"/>
            <a:chExt cx="418300" cy="781875"/>
          </a:xfrm>
        </p:grpSpPr>
        <p:sp>
          <p:nvSpPr>
            <p:cNvPr id="353" name="Google Shape;353;p9"/>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9"/>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9"/>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9"/>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9"/>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9"/>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9"/>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9"/>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9"/>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9"/>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9"/>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9"/>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9"/>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9"/>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9"/>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8" name="Google Shape;368;p9"/>
          <p:cNvGrpSpPr/>
          <p:nvPr/>
        </p:nvGrpSpPr>
        <p:grpSpPr>
          <a:xfrm rot="-5684240">
            <a:off x="6894034" y="-370928"/>
            <a:ext cx="1168239" cy="1104281"/>
            <a:chOff x="7608325" y="2238725"/>
            <a:chExt cx="542950" cy="513225"/>
          </a:xfrm>
        </p:grpSpPr>
        <p:sp>
          <p:nvSpPr>
            <p:cNvPr id="369" name="Google Shape;369;p9"/>
            <p:cNvSpPr/>
            <p:nvPr/>
          </p:nvSpPr>
          <p:spPr>
            <a:xfrm>
              <a:off x="7608325" y="2238725"/>
              <a:ext cx="542950" cy="513225"/>
            </a:xfrm>
            <a:custGeom>
              <a:avLst/>
              <a:gdLst/>
              <a:ahLst/>
              <a:cxnLst/>
              <a:rect l="l" t="t" r="r" b="b"/>
              <a:pathLst>
                <a:path w="21718" h="20529" extrusionOk="0">
                  <a:moveTo>
                    <a:pt x="16798" y="0"/>
                  </a:moveTo>
                  <a:cubicBezTo>
                    <a:pt x="16437" y="0"/>
                    <a:pt x="16074" y="132"/>
                    <a:pt x="15787" y="397"/>
                  </a:cubicBezTo>
                  <a:lnTo>
                    <a:pt x="639" y="14416"/>
                  </a:lnTo>
                  <a:cubicBezTo>
                    <a:pt x="37" y="14975"/>
                    <a:pt x="1" y="15917"/>
                    <a:pt x="559" y="16522"/>
                  </a:cubicBezTo>
                  <a:lnTo>
                    <a:pt x="3826" y="20052"/>
                  </a:lnTo>
                  <a:cubicBezTo>
                    <a:pt x="4119" y="20369"/>
                    <a:pt x="4519" y="20529"/>
                    <a:pt x="4919" y="20529"/>
                  </a:cubicBezTo>
                  <a:cubicBezTo>
                    <a:pt x="5281" y="20529"/>
                    <a:pt x="5644" y="20398"/>
                    <a:pt x="5931" y="20134"/>
                  </a:cubicBezTo>
                  <a:lnTo>
                    <a:pt x="21077" y="6114"/>
                  </a:lnTo>
                  <a:cubicBezTo>
                    <a:pt x="21682" y="5556"/>
                    <a:pt x="21718" y="4613"/>
                    <a:pt x="21159" y="4009"/>
                  </a:cubicBezTo>
                  <a:lnTo>
                    <a:pt x="17891" y="478"/>
                  </a:lnTo>
                  <a:cubicBezTo>
                    <a:pt x="17597" y="161"/>
                    <a:pt x="17199" y="0"/>
                    <a:pt x="16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9"/>
            <p:cNvSpPr/>
            <p:nvPr/>
          </p:nvSpPr>
          <p:spPr>
            <a:xfrm>
              <a:off x="7769125" y="2386550"/>
              <a:ext cx="221300" cy="217575"/>
            </a:xfrm>
            <a:custGeom>
              <a:avLst/>
              <a:gdLst/>
              <a:ahLst/>
              <a:cxnLst/>
              <a:rect l="l" t="t" r="r" b="b"/>
              <a:pathLst>
                <a:path w="8852" h="8703" extrusionOk="0">
                  <a:moveTo>
                    <a:pt x="5133" y="0"/>
                  </a:moveTo>
                  <a:cubicBezTo>
                    <a:pt x="5061" y="0"/>
                    <a:pt x="4989" y="26"/>
                    <a:pt x="4932" y="80"/>
                  </a:cubicBezTo>
                  <a:lnTo>
                    <a:pt x="128" y="4524"/>
                  </a:lnTo>
                  <a:cubicBezTo>
                    <a:pt x="8" y="4636"/>
                    <a:pt x="1" y="4824"/>
                    <a:pt x="113" y="4946"/>
                  </a:cubicBezTo>
                  <a:lnTo>
                    <a:pt x="3503" y="8608"/>
                  </a:lnTo>
                  <a:cubicBezTo>
                    <a:pt x="3561" y="8670"/>
                    <a:pt x="3640" y="8702"/>
                    <a:pt x="3720" y="8702"/>
                  </a:cubicBezTo>
                  <a:cubicBezTo>
                    <a:pt x="3792" y="8702"/>
                    <a:pt x="3865" y="8676"/>
                    <a:pt x="3923" y="8623"/>
                  </a:cubicBezTo>
                  <a:lnTo>
                    <a:pt x="8725" y="4178"/>
                  </a:lnTo>
                  <a:cubicBezTo>
                    <a:pt x="8846" y="4068"/>
                    <a:pt x="8852" y="3878"/>
                    <a:pt x="8742" y="3758"/>
                  </a:cubicBezTo>
                  <a:lnTo>
                    <a:pt x="5352" y="95"/>
                  </a:lnTo>
                  <a:cubicBezTo>
                    <a:pt x="5293" y="32"/>
                    <a:pt x="5213" y="0"/>
                    <a:pt x="513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9"/>
            <p:cNvSpPr/>
            <p:nvPr/>
          </p:nvSpPr>
          <p:spPr>
            <a:xfrm>
              <a:off x="7663525" y="2602400"/>
              <a:ext cx="32650" cy="24550"/>
            </a:xfrm>
            <a:custGeom>
              <a:avLst/>
              <a:gdLst/>
              <a:ahLst/>
              <a:cxnLst/>
              <a:rect l="l" t="t" r="r" b="b"/>
              <a:pathLst>
                <a:path w="1306" h="982" extrusionOk="0">
                  <a:moveTo>
                    <a:pt x="654" y="0"/>
                  </a:moveTo>
                  <a:cubicBezTo>
                    <a:pt x="535" y="0"/>
                    <a:pt x="415" y="44"/>
                    <a:pt x="320" y="131"/>
                  </a:cubicBezTo>
                  <a:cubicBezTo>
                    <a:pt x="1" y="428"/>
                    <a:pt x="198" y="964"/>
                    <a:pt x="635" y="981"/>
                  </a:cubicBezTo>
                  <a:cubicBezTo>
                    <a:pt x="642" y="981"/>
                    <a:pt x="648" y="981"/>
                    <a:pt x="654" y="981"/>
                  </a:cubicBezTo>
                  <a:cubicBezTo>
                    <a:pt x="1077" y="981"/>
                    <a:pt x="1306" y="473"/>
                    <a:pt x="1014" y="158"/>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9"/>
            <p:cNvSpPr/>
            <p:nvPr/>
          </p:nvSpPr>
          <p:spPr>
            <a:xfrm>
              <a:off x="7696250" y="2637800"/>
              <a:ext cx="32700" cy="24525"/>
            </a:xfrm>
            <a:custGeom>
              <a:avLst/>
              <a:gdLst/>
              <a:ahLst/>
              <a:cxnLst/>
              <a:rect l="l" t="t" r="r" b="b"/>
              <a:pathLst>
                <a:path w="1308" h="981" extrusionOk="0">
                  <a:moveTo>
                    <a:pt x="656" y="0"/>
                  </a:moveTo>
                  <a:cubicBezTo>
                    <a:pt x="537" y="0"/>
                    <a:pt x="417" y="43"/>
                    <a:pt x="322" y="131"/>
                  </a:cubicBezTo>
                  <a:cubicBezTo>
                    <a:pt x="1" y="427"/>
                    <a:pt x="200" y="963"/>
                    <a:pt x="636" y="980"/>
                  </a:cubicBezTo>
                  <a:cubicBezTo>
                    <a:pt x="643" y="981"/>
                    <a:pt x="650" y="981"/>
                    <a:pt x="657" y="981"/>
                  </a:cubicBezTo>
                  <a:cubicBezTo>
                    <a:pt x="1080" y="981"/>
                    <a:pt x="1307" y="472"/>
                    <a:pt x="1016" y="158"/>
                  </a:cubicBezTo>
                  <a:cubicBezTo>
                    <a:pt x="919" y="53"/>
                    <a:pt x="788"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9"/>
            <p:cNvSpPr/>
            <p:nvPr/>
          </p:nvSpPr>
          <p:spPr>
            <a:xfrm>
              <a:off x="7729050" y="2673175"/>
              <a:ext cx="32675" cy="24550"/>
            </a:xfrm>
            <a:custGeom>
              <a:avLst/>
              <a:gdLst/>
              <a:ahLst/>
              <a:cxnLst/>
              <a:rect l="l" t="t" r="r" b="b"/>
              <a:pathLst>
                <a:path w="1307" h="982" extrusionOk="0">
                  <a:moveTo>
                    <a:pt x="654" y="1"/>
                  </a:moveTo>
                  <a:cubicBezTo>
                    <a:pt x="535" y="1"/>
                    <a:pt x="415" y="44"/>
                    <a:pt x="321" y="132"/>
                  </a:cubicBezTo>
                  <a:cubicBezTo>
                    <a:pt x="0" y="428"/>
                    <a:pt x="198" y="964"/>
                    <a:pt x="635" y="981"/>
                  </a:cubicBezTo>
                  <a:cubicBezTo>
                    <a:pt x="642" y="981"/>
                    <a:pt x="649" y="981"/>
                    <a:pt x="656" y="981"/>
                  </a:cubicBezTo>
                  <a:cubicBezTo>
                    <a:pt x="1079" y="981"/>
                    <a:pt x="1306" y="474"/>
                    <a:pt x="1013" y="158"/>
                  </a:cubicBezTo>
                  <a:cubicBezTo>
                    <a:pt x="917" y="54"/>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9"/>
            <p:cNvSpPr/>
            <p:nvPr/>
          </p:nvSpPr>
          <p:spPr>
            <a:xfrm>
              <a:off x="7732750" y="2538325"/>
              <a:ext cx="32675" cy="24525"/>
            </a:xfrm>
            <a:custGeom>
              <a:avLst/>
              <a:gdLst/>
              <a:ahLst/>
              <a:cxnLst/>
              <a:rect l="l" t="t" r="r" b="b"/>
              <a:pathLst>
                <a:path w="1307" h="981" extrusionOk="0">
                  <a:moveTo>
                    <a:pt x="655" y="0"/>
                  </a:moveTo>
                  <a:cubicBezTo>
                    <a:pt x="535" y="0"/>
                    <a:pt x="415" y="43"/>
                    <a:pt x="321" y="131"/>
                  </a:cubicBezTo>
                  <a:cubicBezTo>
                    <a:pt x="0" y="427"/>
                    <a:pt x="198" y="963"/>
                    <a:pt x="635" y="980"/>
                  </a:cubicBezTo>
                  <a:cubicBezTo>
                    <a:pt x="642" y="981"/>
                    <a:pt x="649" y="981"/>
                    <a:pt x="656" y="981"/>
                  </a:cubicBezTo>
                  <a:cubicBezTo>
                    <a:pt x="1080" y="981"/>
                    <a:pt x="1307" y="472"/>
                    <a:pt x="1015" y="158"/>
                  </a:cubicBezTo>
                  <a:cubicBezTo>
                    <a:pt x="918" y="53"/>
                    <a:pt x="786"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9"/>
            <p:cNvSpPr/>
            <p:nvPr/>
          </p:nvSpPr>
          <p:spPr>
            <a:xfrm>
              <a:off x="7765525" y="2573700"/>
              <a:ext cx="32625" cy="24550"/>
            </a:xfrm>
            <a:custGeom>
              <a:avLst/>
              <a:gdLst/>
              <a:ahLst/>
              <a:cxnLst/>
              <a:rect l="l" t="t" r="r" b="b"/>
              <a:pathLst>
                <a:path w="1305" h="982" extrusionOk="0">
                  <a:moveTo>
                    <a:pt x="654" y="1"/>
                  </a:moveTo>
                  <a:cubicBezTo>
                    <a:pt x="535" y="1"/>
                    <a:pt x="415" y="44"/>
                    <a:pt x="322" y="132"/>
                  </a:cubicBezTo>
                  <a:cubicBezTo>
                    <a:pt x="0" y="428"/>
                    <a:pt x="198" y="964"/>
                    <a:pt x="635" y="981"/>
                  </a:cubicBezTo>
                  <a:cubicBezTo>
                    <a:pt x="642" y="981"/>
                    <a:pt x="649" y="981"/>
                    <a:pt x="656" y="981"/>
                  </a:cubicBezTo>
                  <a:cubicBezTo>
                    <a:pt x="1080" y="981"/>
                    <a:pt x="1305" y="474"/>
                    <a:pt x="1013" y="158"/>
                  </a:cubicBezTo>
                  <a:cubicBezTo>
                    <a:pt x="916" y="54"/>
                    <a:pt x="785"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9"/>
            <p:cNvSpPr/>
            <p:nvPr/>
          </p:nvSpPr>
          <p:spPr>
            <a:xfrm>
              <a:off x="7798250" y="2609100"/>
              <a:ext cx="32675" cy="24550"/>
            </a:xfrm>
            <a:custGeom>
              <a:avLst/>
              <a:gdLst/>
              <a:ahLst/>
              <a:cxnLst/>
              <a:rect l="l" t="t" r="r" b="b"/>
              <a:pathLst>
                <a:path w="1307" h="982" extrusionOk="0">
                  <a:moveTo>
                    <a:pt x="656" y="0"/>
                  </a:moveTo>
                  <a:cubicBezTo>
                    <a:pt x="536" y="0"/>
                    <a:pt x="417" y="44"/>
                    <a:pt x="322" y="131"/>
                  </a:cubicBezTo>
                  <a:cubicBezTo>
                    <a:pt x="1" y="428"/>
                    <a:pt x="200" y="964"/>
                    <a:pt x="635" y="981"/>
                  </a:cubicBezTo>
                  <a:cubicBezTo>
                    <a:pt x="642" y="981"/>
                    <a:pt x="649" y="981"/>
                    <a:pt x="656" y="981"/>
                  </a:cubicBezTo>
                  <a:cubicBezTo>
                    <a:pt x="1080" y="981"/>
                    <a:pt x="1307" y="474"/>
                    <a:pt x="1015" y="158"/>
                  </a:cubicBezTo>
                  <a:cubicBezTo>
                    <a:pt x="919" y="53"/>
                    <a:pt x="787"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9"/>
            <p:cNvSpPr/>
            <p:nvPr/>
          </p:nvSpPr>
          <p:spPr>
            <a:xfrm>
              <a:off x="7714800" y="2588325"/>
              <a:ext cx="32675" cy="24550"/>
            </a:xfrm>
            <a:custGeom>
              <a:avLst/>
              <a:gdLst/>
              <a:ahLst/>
              <a:cxnLst/>
              <a:rect l="l" t="t" r="r" b="b"/>
              <a:pathLst>
                <a:path w="1307" h="982" extrusionOk="0">
                  <a:moveTo>
                    <a:pt x="653" y="1"/>
                  </a:moveTo>
                  <a:cubicBezTo>
                    <a:pt x="534" y="1"/>
                    <a:pt x="415" y="44"/>
                    <a:pt x="321" y="132"/>
                  </a:cubicBezTo>
                  <a:cubicBezTo>
                    <a:pt x="0" y="428"/>
                    <a:pt x="198" y="964"/>
                    <a:pt x="635" y="981"/>
                  </a:cubicBezTo>
                  <a:cubicBezTo>
                    <a:pt x="642" y="982"/>
                    <a:pt x="649" y="982"/>
                    <a:pt x="656" y="982"/>
                  </a:cubicBezTo>
                  <a:cubicBezTo>
                    <a:pt x="1079" y="982"/>
                    <a:pt x="1306" y="474"/>
                    <a:pt x="1013" y="159"/>
                  </a:cubicBezTo>
                  <a:cubicBezTo>
                    <a:pt x="916" y="54"/>
                    <a:pt x="785" y="1"/>
                    <a:pt x="65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9"/>
            <p:cNvSpPr/>
            <p:nvPr/>
          </p:nvSpPr>
          <p:spPr>
            <a:xfrm>
              <a:off x="7747575" y="2623750"/>
              <a:ext cx="32625" cy="24525"/>
            </a:xfrm>
            <a:custGeom>
              <a:avLst/>
              <a:gdLst/>
              <a:ahLst/>
              <a:cxnLst/>
              <a:rect l="l" t="t" r="r" b="b"/>
              <a:pathLst>
                <a:path w="1305" h="981" extrusionOk="0">
                  <a:moveTo>
                    <a:pt x="652" y="0"/>
                  </a:moveTo>
                  <a:cubicBezTo>
                    <a:pt x="533" y="0"/>
                    <a:pt x="414" y="43"/>
                    <a:pt x="319" y="131"/>
                  </a:cubicBezTo>
                  <a:cubicBezTo>
                    <a:pt x="0" y="427"/>
                    <a:pt x="198" y="963"/>
                    <a:pt x="635" y="980"/>
                  </a:cubicBezTo>
                  <a:cubicBezTo>
                    <a:pt x="642" y="980"/>
                    <a:pt x="649" y="980"/>
                    <a:pt x="656" y="980"/>
                  </a:cubicBezTo>
                  <a:cubicBezTo>
                    <a:pt x="1078" y="980"/>
                    <a:pt x="1305" y="473"/>
                    <a:pt x="1013" y="157"/>
                  </a:cubicBezTo>
                  <a:cubicBezTo>
                    <a:pt x="916" y="53"/>
                    <a:pt x="784" y="0"/>
                    <a:pt x="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9"/>
            <p:cNvSpPr/>
            <p:nvPr/>
          </p:nvSpPr>
          <p:spPr>
            <a:xfrm>
              <a:off x="7928025" y="2357600"/>
              <a:ext cx="32650" cy="24550"/>
            </a:xfrm>
            <a:custGeom>
              <a:avLst/>
              <a:gdLst/>
              <a:ahLst/>
              <a:cxnLst/>
              <a:rect l="l" t="t" r="r" b="b"/>
              <a:pathLst>
                <a:path w="1306" h="982" extrusionOk="0">
                  <a:moveTo>
                    <a:pt x="654" y="0"/>
                  </a:moveTo>
                  <a:cubicBezTo>
                    <a:pt x="535" y="0"/>
                    <a:pt x="415" y="43"/>
                    <a:pt x="320" y="130"/>
                  </a:cubicBezTo>
                  <a:cubicBezTo>
                    <a:pt x="1" y="428"/>
                    <a:pt x="199" y="964"/>
                    <a:pt x="636" y="981"/>
                  </a:cubicBezTo>
                  <a:cubicBezTo>
                    <a:pt x="643" y="981"/>
                    <a:pt x="650" y="982"/>
                    <a:pt x="656" y="982"/>
                  </a:cubicBezTo>
                  <a:cubicBezTo>
                    <a:pt x="1080" y="982"/>
                    <a:pt x="1305" y="473"/>
                    <a:pt x="1014" y="157"/>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9"/>
            <p:cNvSpPr/>
            <p:nvPr/>
          </p:nvSpPr>
          <p:spPr>
            <a:xfrm>
              <a:off x="7960775" y="2393000"/>
              <a:ext cx="32675" cy="24550"/>
            </a:xfrm>
            <a:custGeom>
              <a:avLst/>
              <a:gdLst/>
              <a:ahLst/>
              <a:cxnLst/>
              <a:rect l="l" t="t" r="r" b="b"/>
              <a:pathLst>
                <a:path w="1307" h="982" extrusionOk="0">
                  <a:moveTo>
                    <a:pt x="655" y="0"/>
                  </a:moveTo>
                  <a:cubicBezTo>
                    <a:pt x="536" y="0"/>
                    <a:pt x="416" y="44"/>
                    <a:pt x="321" y="131"/>
                  </a:cubicBezTo>
                  <a:cubicBezTo>
                    <a:pt x="0" y="428"/>
                    <a:pt x="200" y="964"/>
                    <a:pt x="635" y="981"/>
                  </a:cubicBezTo>
                  <a:cubicBezTo>
                    <a:pt x="642" y="981"/>
                    <a:pt x="649" y="981"/>
                    <a:pt x="656" y="981"/>
                  </a:cubicBezTo>
                  <a:cubicBezTo>
                    <a:pt x="1079" y="981"/>
                    <a:pt x="1306" y="472"/>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9"/>
            <p:cNvSpPr/>
            <p:nvPr/>
          </p:nvSpPr>
          <p:spPr>
            <a:xfrm>
              <a:off x="7993550" y="2428400"/>
              <a:ext cx="32625" cy="24525"/>
            </a:xfrm>
            <a:custGeom>
              <a:avLst/>
              <a:gdLst/>
              <a:ahLst/>
              <a:cxnLst/>
              <a:rect l="l" t="t" r="r" b="b"/>
              <a:pathLst>
                <a:path w="1305" h="981" extrusionOk="0">
                  <a:moveTo>
                    <a:pt x="654" y="0"/>
                  </a:moveTo>
                  <a:cubicBezTo>
                    <a:pt x="535" y="0"/>
                    <a:pt x="415" y="43"/>
                    <a:pt x="321" y="131"/>
                  </a:cubicBezTo>
                  <a:cubicBezTo>
                    <a:pt x="0" y="428"/>
                    <a:pt x="198" y="963"/>
                    <a:pt x="635" y="980"/>
                  </a:cubicBezTo>
                  <a:cubicBezTo>
                    <a:pt x="642" y="981"/>
                    <a:pt x="649" y="981"/>
                    <a:pt x="656" y="981"/>
                  </a:cubicBezTo>
                  <a:cubicBezTo>
                    <a:pt x="1079" y="981"/>
                    <a:pt x="1305" y="472"/>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9"/>
            <p:cNvSpPr/>
            <p:nvPr/>
          </p:nvSpPr>
          <p:spPr>
            <a:xfrm>
              <a:off x="7997250" y="2293525"/>
              <a:ext cx="32625" cy="24550"/>
            </a:xfrm>
            <a:custGeom>
              <a:avLst/>
              <a:gdLst/>
              <a:ahLst/>
              <a:cxnLst/>
              <a:rect l="l" t="t" r="r" b="b"/>
              <a:pathLst>
                <a:path w="1305" h="982" extrusionOk="0">
                  <a:moveTo>
                    <a:pt x="654" y="1"/>
                  </a:moveTo>
                  <a:cubicBezTo>
                    <a:pt x="535" y="1"/>
                    <a:pt x="416" y="44"/>
                    <a:pt x="322" y="132"/>
                  </a:cubicBezTo>
                  <a:cubicBezTo>
                    <a:pt x="0" y="428"/>
                    <a:pt x="198" y="964"/>
                    <a:pt x="635" y="981"/>
                  </a:cubicBezTo>
                  <a:cubicBezTo>
                    <a:pt x="642" y="981"/>
                    <a:pt x="649" y="981"/>
                    <a:pt x="656" y="981"/>
                  </a:cubicBezTo>
                  <a:cubicBezTo>
                    <a:pt x="1080" y="981"/>
                    <a:pt x="1305" y="472"/>
                    <a:pt x="1013" y="158"/>
                  </a:cubicBezTo>
                  <a:cubicBezTo>
                    <a:pt x="918" y="53"/>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9"/>
            <p:cNvSpPr/>
            <p:nvPr/>
          </p:nvSpPr>
          <p:spPr>
            <a:xfrm>
              <a:off x="8030025" y="2328925"/>
              <a:ext cx="32625" cy="24525"/>
            </a:xfrm>
            <a:custGeom>
              <a:avLst/>
              <a:gdLst/>
              <a:ahLst/>
              <a:cxnLst/>
              <a:rect l="l" t="t" r="r" b="b"/>
              <a:pathLst>
                <a:path w="1305" h="981" extrusionOk="0">
                  <a:moveTo>
                    <a:pt x="654" y="0"/>
                  </a:moveTo>
                  <a:cubicBezTo>
                    <a:pt x="534" y="0"/>
                    <a:pt x="415" y="44"/>
                    <a:pt x="320" y="131"/>
                  </a:cubicBezTo>
                  <a:cubicBezTo>
                    <a:pt x="1" y="428"/>
                    <a:pt x="198" y="963"/>
                    <a:pt x="635" y="981"/>
                  </a:cubicBezTo>
                  <a:cubicBezTo>
                    <a:pt x="642" y="981"/>
                    <a:pt x="649" y="981"/>
                    <a:pt x="656" y="981"/>
                  </a:cubicBezTo>
                  <a:cubicBezTo>
                    <a:pt x="1078" y="981"/>
                    <a:pt x="1305" y="474"/>
                    <a:pt x="1013" y="158"/>
                  </a:cubicBezTo>
                  <a:cubicBezTo>
                    <a:pt x="917"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9"/>
            <p:cNvSpPr/>
            <p:nvPr/>
          </p:nvSpPr>
          <p:spPr>
            <a:xfrm>
              <a:off x="8062750" y="2364300"/>
              <a:ext cx="32700" cy="24550"/>
            </a:xfrm>
            <a:custGeom>
              <a:avLst/>
              <a:gdLst/>
              <a:ahLst/>
              <a:cxnLst/>
              <a:rect l="l" t="t" r="r" b="b"/>
              <a:pathLst>
                <a:path w="1308" h="982" extrusionOk="0">
                  <a:moveTo>
                    <a:pt x="656" y="1"/>
                  </a:moveTo>
                  <a:cubicBezTo>
                    <a:pt x="536" y="1"/>
                    <a:pt x="417" y="44"/>
                    <a:pt x="322" y="132"/>
                  </a:cubicBezTo>
                  <a:cubicBezTo>
                    <a:pt x="1" y="428"/>
                    <a:pt x="200" y="964"/>
                    <a:pt x="635" y="981"/>
                  </a:cubicBezTo>
                  <a:cubicBezTo>
                    <a:pt x="643" y="981"/>
                    <a:pt x="650" y="982"/>
                    <a:pt x="656" y="982"/>
                  </a:cubicBezTo>
                  <a:cubicBezTo>
                    <a:pt x="1080" y="982"/>
                    <a:pt x="1307" y="474"/>
                    <a:pt x="1015" y="158"/>
                  </a:cubicBezTo>
                  <a:cubicBezTo>
                    <a:pt x="919" y="54"/>
                    <a:pt x="788" y="1"/>
                    <a:pt x="6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9"/>
            <p:cNvSpPr/>
            <p:nvPr/>
          </p:nvSpPr>
          <p:spPr>
            <a:xfrm>
              <a:off x="7979300" y="2343550"/>
              <a:ext cx="32625" cy="24550"/>
            </a:xfrm>
            <a:custGeom>
              <a:avLst/>
              <a:gdLst/>
              <a:ahLst/>
              <a:cxnLst/>
              <a:rect l="l" t="t" r="r" b="b"/>
              <a:pathLst>
                <a:path w="1305" h="982" extrusionOk="0">
                  <a:moveTo>
                    <a:pt x="654" y="0"/>
                  </a:moveTo>
                  <a:cubicBezTo>
                    <a:pt x="534" y="0"/>
                    <a:pt x="415" y="44"/>
                    <a:pt x="321" y="131"/>
                  </a:cubicBezTo>
                  <a:cubicBezTo>
                    <a:pt x="0" y="428"/>
                    <a:pt x="198" y="964"/>
                    <a:pt x="635" y="981"/>
                  </a:cubicBezTo>
                  <a:cubicBezTo>
                    <a:pt x="642" y="981"/>
                    <a:pt x="649" y="981"/>
                    <a:pt x="656" y="981"/>
                  </a:cubicBezTo>
                  <a:cubicBezTo>
                    <a:pt x="1079" y="981"/>
                    <a:pt x="1305" y="474"/>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9"/>
            <p:cNvSpPr/>
            <p:nvPr/>
          </p:nvSpPr>
          <p:spPr>
            <a:xfrm>
              <a:off x="8012025" y="2378950"/>
              <a:ext cx="32675" cy="24525"/>
            </a:xfrm>
            <a:custGeom>
              <a:avLst/>
              <a:gdLst/>
              <a:ahLst/>
              <a:cxnLst/>
              <a:rect l="l" t="t" r="r" b="b"/>
              <a:pathLst>
                <a:path w="1307" h="981" extrusionOk="0">
                  <a:moveTo>
                    <a:pt x="655" y="0"/>
                  </a:moveTo>
                  <a:cubicBezTo>
                    <a:pt x="536" y="0"/>
                    <a:pt x="416" y="43"/>
                    <a:pt x="322" y="131"/>
                  </a:cubicBezTo>
                  <a:cubicBezTo>
                    <a:pt x="0" y="427"/>
                    <a:pt x="200" y="965"/>
                    <a:pt x="637" y="980"/>
                  </a:cubicBezTo>
                  <a:cubicBezTo>
                    <a:pt x="644" y="981"/>
                    <a:pt x="651" y="981"/>
                    <a:pt x="658" y="981"/>
                  </a:cubicBezTo>
                  <a:cubicBezTo>
                    <a:pt x="1080" y="981"/>
                    <a:pt x="1307" y="474"/>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umbers and text">
  <p:cSld name="BLANK_1_1_1">
    <p:spTree>
      <p:nvGrpSpPr>
        <p:cNvPr id="1" name="Shape 387"/>
        <p:cNvGrpSpPr/>
        <p:nvPr/>
      </p:nvGrpSpPr>
      <p:grpSpPr>
        <a:xfrm>
          <a:off x="0" y="0"/>
          <a:ext cx="0" cy="0"/>
          <a:chOff x="0" y="0"/>
          <a:chExt cx="0" cy="0"/>
        </a:xfrm>
      </p:grpSpPr>
      <p:grpSp>
        <p:nvGrpSpPr>
          <p:cNvPr id="388" name="Google Shape;388;p10"/>
          <p:cNvGrpSpPr/>
          <p:nvPr/>
        </p:nvGrpSpPr>
        <p:grpSpPr>
          <a:xfrm rot="5748508" flipH="1">
            <a:off x="-960072" y="-1000424"/>
            <a:ext cx="1764077" cy="3297590"/>
            <a:chOff x="4530725" y="2880400"/>
            <a:chExt cx="418300" cy="781875"/>
          </a:xfrm>
        </p:grpSpPr>
        <p:sp>
          <p:nvSpPr>
            <p:cNvPr id="389" name="Google Shape;389;p10"/>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10"/>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10"/>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10"/>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10"/>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10"/>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10"/>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10"/>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 name="Google Shape;397;p10"/>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10"/>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10"/>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10"/>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10"/>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10"/>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10"/>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4" name="Google Shape;404;p10"/>
          <p:cNvGrpSpPr/>
          <p:nvPr/>
        </p:nvGrpSpPr>
        <p:grpSpPr>
          <a:xfrm rot="-4151544" flipH="1">
            <a:off x="8243260" y="2625761"/>
            <a:ext cx="1764078" cy="3297614"/>
            <a:chOff x="4530725" y="2880400"/>
            <a:chExt cx="418300" cy="781875"/>
          </a:xfrm>
        </p:grpSpPr>
        <p:sp>
          <p:nvSpPr>
            <p:cNvPr id="405" name="Google Shape;405;p10"/>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10"/>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10"/>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 name="Google Shape;408;p10"/>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10"/>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10"/>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10"/>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10"/>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10"/>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10"/>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10"/>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10"/>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10"/>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10"/>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10"/>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0" name="Google Shape;420;p10"/>
          <p:cNvGrpSpPr/>
          <p:nvPr/>
        </p:nvGrpSpPr>
        <p:grpSpPr>
          <a:xfrm rot="-2941995">
            <a:off x="7740406" y="-501511"/>
            <a:ext cx="2281573" cy="1957365"/>
            <a:chOff x="4770475" y="2910125"/>
            <a:chExt cx="548975" cy="470975"/>
          </a:xfrm>
        </p:grpSpPr>
        <p:sp>
          <p:nvSpPr>
            <p:cNvPr id="421" name="Google Shape;421;p10"/>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10"/>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10"/>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10"/>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10"/>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10"/>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7" name="Google Shape;427;p10"/>
          <p:cNvGrpSpPr/>
          <p:nvPr/>
        </p:nvGrpSpPr>
        <p:grpSpPr>
          <a:xfrm rot="7071815">
            <a:off x="-770512" y="3612577"/>
            <a:ext cx="2281562" cy="1957349"/>
            <a:chOff x="4770475" y="2910125"/>
            <a:chExt cx="548975" cy="470975"/>
          </a:xfrm>
        </p:grpSpPr>
        <p:sp>
          <p:nvSpPr>
            <p:cNvPr id="428" name="Google Shape;428;p10"/>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10"/>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10"/>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10"/>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10"/>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10"/>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4" name="Google Shape;434;p10"/>
          <p:cNvSpPr txBox="1">
            <a:spLocks noGrp="1"/>
          </p:cNvSpPr>
          <p:nvPr>
            <p:ph type="title"/>
          </p:nvPr>
        </p:nvSpPr>
        <p:spPr>
          <a:xfrm>
            <a:off x="1591065" y="1678900"/>
            <a:ext cx="26028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6000"/>
              <a:buNone/>
              <a:defRPr sz="3500">
                <a:highlight>
                  <a:schemeClr val="accent1"/>
                </a:highlight>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435" name="Google Shape;435;p10"/>
          <p:cNvSpPr txBox="1">
            <a:spLocks noGrp="1"/>
          </p:cNvSpPr>
          <p:nvPr>
            <p:ph type="subTitle" idx="1"/>
          </p:nvPr>
        </p:nvSpPr>
        <p:spPr>
          <a:xfrm>
            <a:off x="1591065" y="2352300"/>
            <a:ext cx="2602800" cy="659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436" name="Google Shape;436;p10"/>
          <p:cNvSpPr txBox="1">
            <a:spLocks noGrp="1"/>
          </p:cNvSpPr>
          <p:nvPr>
            <p:ph type="title" idx="2"/>
          </p:nvPr>
        </p:nvSpPr>
        <p:spPr>
          <a:xfrm>
            <a:off x="3270600" y="3159300"/>
            <a:ext cx="26028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6000"/>
              <a:buNone/>
              <a:defRPr sz="3500">
                <a:highlight>
                  <a:schemeClr val="accent1"/>
                </a:highlight>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437" name="Google Shape;437;p10"/>
          <p:cNvSpPr txBox="1">
            <a:spLocks noGrp="1"/>
          </p:cNvSpPr>
          <p:nvPr>
            <p:ph type="subTitle" idx="3"/>
          </p:nvPr>
        </p:nvSpPr>
        <p:spPr>
          <a:xfrm>
            <a:off x="3270600" y="3832700"/>
            <a:ext cx="2602800" cy="659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438" name="Google Shape;438;p10"/>
          <p:cNvSpPr txBox="1">
            <a:spLocks noGrp="1"/>
          </p:cNvSpPr>
          <p:nvPr>
            <p:ph type="title" idx="4"/>
          </p:nvPr>
        </p:nvSpPr>
        <p:spPr>
          <a:xfrm>
            <a:off x="4950135" y="1678900"/>
            <a:ext cx="26028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6000"/>
              <a:buNone/>
              <a:defRPr sz="3500">
                <a:highlight>
                  <a:schemeClr val="accent1"/>
                </a:highlight>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439" name="Google Shape;439;p10"/>
          <p:cNvSpPr txBox="1">
            <a:spLocks noGrp="1"/>
          </p:cNvSpPr>
          <p:nvPr>
            <p:ph type="subTitle" idx="5"/>
          </p:nvPr>
        </p:nvSpPr>
        <p:spPr>
          <a:xfrm>
            <a:off x="4950135" y="2352300"/>
            <a:ext cx="2602800" cy="652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440" name="Google Shape;440;p10"/>
          <p:cNvSpPr txBox="1">
            <a:spLocks noGrp="1"/>
          </p:cNvSpPr>
          <p:nvPr>
            <p:ph type="title" idx="6"/>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a:endParaRPr/>
          </a:p>
        </p:txBody>
      </p:sp>
      <p:sp>
        <p:nvSpPr>
          <p:cNvPr id="441" name="Google Shape;441;p10"/>
          <p:cNvSpPr/>
          <p:nvPr/>
        </p:nvSpPr>
        <p:spPr>
          <a:xfrm rot="-2004035">
            <a:off x="1937720" y="4338190"/>
            <a:ext cx="675217" cy="675217"/>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2" name="Google Shape;442;p10"/>
          <p:cNvGrpSpPr/>
          <p:nvPr/>
        </p:nvGrpSpPr>
        <p:grpSpPr>
          <a:xfrm flipH="1">
            <a:off x="8183439" y="2043801"/>
            <a:ext cx="494659" cy="420282"/>
            <a:chOff x="4021700" y="2078100"/>
            <a:chExt cx="294125" cy="249900"/>
          </a:xfrm>
        </p:grpSpPr>
        <p:sp>
          <p:nvSpPr>
            <p:cNvPr id="443" name="Google Shape;443;p10"/>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10"/>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chemeClr val="dk1"/>
              </a:buClr>
              <a:buSzPts val="2800"/>
              <a:buFont typeface="Lexend"/>
              <a:buNone/>
              <a:defRPr sz="2800" b="1" i="0" u="none" strike="noStrike" cap="none">
                <a:solidFill>
                  <a:schemeClr val="dk1"/>
                </a:solidFill>
                <a:latin typeface="Lexend"/>
                <a:ea typeface="Lexend"/>
                <a:cs typeface="Lexend"/>
                <a:sym typeface="Lexend"/>
              </a:defRPr>
            </a:lvl1pPr>
            <a:lvl2pPr marR="0" lvl="1" algn="ctr" rtl="0">
              <a:lnSpc>
                <a:spcPct val="100000"/>
              </a:lnSpc>
              <a:spcBef>
                <a:spcPts val="0"/>
              </a:spcBef>
              <a:spcAft>
                <a:spcPts val="0"/>
              </a:spcAft>
              <a:buClr>
                <a:schemeClr val="dk1"/>
              </a:buClr>
              <a:buSzPts val="2800"/>
              <a:buFont typeface="Lexend"/>
              <a:buNone/>
              <a:defRPr sz="2800" b="1" i="0" u="none" strike="noStrike" cap="none">
                <a:solidFill>
                  <a:schemeClr val="dk1"/>
                </a:solidFill>
                <a:latin typeface="Lexend"/>
                <a:ea typeface="Lexend"/>
                <a:cs typeface="Lexend"/>
                <a:sym typeface="Lexend"/>
              </a:defRPr>
            </a:lvl2pPr>
            <a:lvl3pPr marR="0" lvl="2" algn="ctr" rtl="0">
              <a:lnSpc>
                <a:spcPct val="100000"/>
              </a:lnSpc>
              <a:spcBef>
                <a:spcPts val="0"/>
              </a:spcBef>
              <a:spcAft>
                <a:spcPts val="0"/>
              </a:spcAft>
              <a:buClr>
                <a:schemeClr val="dk1"/>
              </a:buClr>
              <a:buSzPts val="2800"/>
              <a:buFont typeface="Lexend"/>
              <a:buNone/>
              <a:defRPr sz="2800" b="1" i="0" u="none" strike="noStrike" cap="none">
                <a:solidFill>
                  <a:schemeClr val="dk1"/>
                </a:solidFill>
                <a:latin typeface="Lexend"/>
                <a:ea typeface="Lexend"/>
                <a:cs typeface="Lexend"/>
                <a:sym typeface="Lexend"/>
              </a:defRPr>
            </a:lvl3pPr>
            <a:lvl4pPr marR="0" lvl="3" algn="ctr" rtl="0">
              <a:lnSpc>
                <a:spcPct val="100000"/>
              </a:lnSpc>
              <a:spcBef>
                <a:spcPts val="0"/>
              </a:spcBef>
              <a:spcAft>
                <a:spcPts val="0"/>
              </a:spcAft>
              <a:buClr>
                <a:schemeClr val="dk1"/>
              </a:buClr>
              <a:buSzPts val="2800"/>
              <a:buFont typeface="Lexend"/>
              <a:buNone/>
              <a:defRPr sz="2800" b="1" i="0" u="none" strike="noStrike" cap="none">
                <a:solidFill>
                  <a:schemeClr val="dk1"/>
                </a:solidFill>
                <a:latin typeface="Lexend"/>
                <a:ea typeface="Lexend"/>
                <a:cs typeface="Lexend"/>
                <a:sym typeface="Lexend"/>
              </a:defRPr>
            </a:lvl4pPr>
            <a:lvl5pPr marR="0" lvl="4" algn="ctr" rtl="0">
              <a:lnSpc>
                <a:spcPct val="100000"/>
              </a:lnSpc>
              <a:spcBef>
                <a:spcPts val="0"/>
              </a:spcBef>
              <a:spcAft>
                <a:spcPts val="0"/>
              </a:spcAft>
              <a:buClr>
                <a:schemeClr val="dk1"/>
              </a:buClr>
              <a:buSzPts val="2800"/>
              <a:buFont typeface="Lexend"/>
              <a:buNone/>
              <a:defRPr sz="2800" b="1" i="0" u="none" strike="noStrike" cap="none">
                <a:solidFill>
                  <a:schemeClr val="dk1"/>
                </a:solidFill>
                <a:latin typeface="Lexend"/>
                <a:ea typeface="Lexend"/>
                <a:cs typeface="Lexend"/>
                <a:sym typeface="Lexend"/>
              </a:defRPr>
            </a:lvl5pPr>
            <a:lvl6pPr marR="0" lvl="5" algn="ctr" rtl="0">
              <a:lnSpc>
                <a:spcPct val="100000"/>
              </a:lnSpc>
              <a:spcBef>
                <a:spcPts val="0"/>
              </a:spcBef>
              <a:spcAft>
                <a:spcPts val="0"/>
              </a:spcAft>
              <a:buClr>
                <a:schemeClr val="dk1"/>
              </a:buClr>
              <a:buSzPts val="2800"/>
              <a:buFont typeface="Lexend"/>
              <a:buNone/>
              <a:defRPr sz="2800" b="1" i="0" u="none" strike="noStrike" cap="none">
                <a:solidFill>
                  <a:schemeClr val="dk1"/>
                </a:solidFill>
                <a:latin typeface="Lexend"/>
                <a:ea typeface="Lexend"/>
                <a:cs typeface="Lexend"/>
                <a:sym typeface="Lexend"/>
              </a:defRPr>
            </a:lvl6pPr>
            <a:lvl7pPr marR="0" lvl="6" algn="ctr" rtl="0">
              <a:lnSpc>
                <a:spcPct val="100000"/>
              </a:lnSpc>
              <a:spcBef>
                <a:spcPts val="0"/>
              </a:spcBef>
              <a:spcAft>
                <a:spcPts val="0"/>
              </a:spcAft>
              <a:buClr>
                <a:schemeClr val="dk1"/>
              </a:buClr>
              <a:buSzPts val="2800"/>
              <a:buFont typeface="Lexend"/>
              <a:buNone/>
              <a:defRPr sz="2800" b="1" i="0" u="none" strike="noStrike" cap="none">
                <a:solidFill>
                  <a:schemeClr val="dk1"/>
                </a:solidFill>
                <a:latin typeface="Lexend"/>
                <a:ea typeface="Lexend"/>
                <a:cs typeface="Lexend"/>
                <a:sym typeface="Lexend"/>
              </a:defRPr>
            </a:lvl7pPr>
            <a:lvl8pPr marR="0" lvl="7" algn="ctr" rtl="0">
              <a:lnSpc>
                <a:spcPct val="100000"/>
              </a:lnSpc>
              <a:spcBef>
                <a:spcPts val="0"/>
              </a:spcBef>
              <a:spcAft>
                <a:spcPts val="0"/>
              </a:spcAft>
              <a:buClr>
                <a:schemeClr val="dk1"/>
              </a:buClr>
              <a:buSzPts val="2800"/>
              <a:buFont typeface="Lexend"/>
              <a:buNone/>
              <a:defRPr sz="2800" b="1" i="0" u="none" strike="noStrike" cap="none">
                <a:solidFill>
                  <a:schemeClr val="dk1"/>
                </a:solidFill>
                <a:latin typeface="Lexend"/>
                <a:ea typeface="Lexend"/>
                <a:cs typeface="Lexend"/>
                <a:sym typeface="Lexend"/>
              </a:defRPr>
            </a:lvl8pPr>
            <a:lvl9pPr marR="0" lvl="8" algn="ctr" rtl="0">
              <a:lnSpc>
                <a:spcPct val="100000"/>
              </a:lnSpc>
              <a:spcBef>
                <a:spcPts val="0"/>
              </a:spcBef>
              <a:spcAft>
                <a:spcPts val="0"/>
              </a:spcAft>
              <a:buClr>
                <a:schemeClr val="dk1"/>
              </a:buClr>
              <a:buSzPts val="2800"/>
              <a:buFont typeface="Lexend"/>
              <a:buNone/>
              <a:defRPr sz="2800" b="1" i="0" u="none" strike="noStrike" cap="none">
                <a:solidFill>
                  <a:schemeClr val="dk1"/>
                </a:solidFill>
                <a:latin typeface="Lexend"/>
                <a:ea typeface="Lexend"/>
                <a:cs typeface="Lexend"/>
                <a:sym typeface="Lexen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Lexend Light"/>
              <a:buChar char="●"/>
              <a:defRPr sz="1400" b="0" i="0" u="none" strike="noStrike" cap="none">
                <a:solidFill>
                  <a:schemeClr val="dk1"/>
                </a:solidFill>
                <a:latin typeface="Lexend Light"/>
                <a:ea typeface="Lexend Light"/>
                <a:cs typeface="Lexend Light"/>
                <a:sym typeface="Lexend Light"/>
              </a:defRPr>
            </a:lvl1pPr>
            <a:lvl2pPr marL="914400" marR="0" lvl="1" indent="-317500" algn="l" rtl="0">
              <a:lnSpc>
                <a:spcPct val="100000"/>
              </a:lnSpc>
              <a:spcBef>
                <a:spcPts val="0"/>
              </a:spcBef>
              <a:spcAft>
                <a:spcPts val="0"/>
              </a:spcAft>
              <a:buClr>
                <a:schemeClr val="dk1"/>
              </a:buClr>
              <a:buSzPts val="1400"/>
              <a:buFont typeface="Lexend Light"/>
              <a:buChar char="○"/>
              <a:defRPr sz="1400" b="0" i="0" u="none" strike="noStrike" cap="none">
                <a:solidFill>
                  <a:schemeClr val="dk1"/>
                </a:solidFill>
                <a:latin typeface="Lexend Light"/>
                <a:ea typeface="Lexend Light"/>
                <a:cs typeface="Lexend Light"/>
                <a:sym typeface="Lexend Light"/>
              </a:defRPr>
            </a:lvl2pPr>
            <a:lvl3pPr marL="1371600" marR="0" lvl="2" indent="-317500" algn="l" rtl="0">
              <a:lnSpc>
                <a:spcPct val="100000"/>
              </a:lnSpc>
              <a:spcBef>
                <a:spcPts val="0"/>
              </a:spcBef>
              <a:spcAft>
                <a:spcPts val="0"/>
              </a:spcAft>
              <a:buClr>
                <a:schemeClr val="dk1"/>
              </a:buClr>
              <a:buSzPts val="1400"/>
              <a:buFont typeface="Lexend Light"/>
              <a:buChar char="■"/>
              <a:defRPr sz="1400" b="0" i="0" u="none" strike="noStrike" cap="none">
                <a:solidFill>
                  <a:schemeClr val="dk1"/>
                </a:solidFill>
                <a:latin typeface="Lexend Light"/>
                <a:ea typeface="Lexend Light"/>
                <a:cs typeface="Lexend Light"/>
                <a:sym typeface="Lexend Light"/>
              </a:defRPr>
            </a:lvl3pPr>
            <a:lvl4pPr marL="1828800" marR="0" lvl="3" indent="-317500" algn="l" rtl="0">
              <a:lnSpc>
                <a:spcPct val="100000"/>
              </a:lnSpc>
              <a:spcBef>
                <a:spcPts val="0"/>
              </a:spcBef>
              <a:spcAft>
                <a:spcPts val="0"/>
              </a:spcAft>
              <a:buClr>
                <a:schemeClr val="dk1"/>
              </a:buClr>
              <a:buSzPts val="1400"/>
              <a:buFont typeface="Lexend Light"/>
              <a:buChar char="●"/>
              <a:defRPr sz="1400" b="0" i="0" u="none" strike="noStrike" cap="none">
                <a:solidFill>
                  <a:schemeClr val="dk1"/>
                </a:solidFill>
                <a:latin typeface="Lexend Light"/>
                <a:ea typeface="Lexend Light"/>
                <a:cs typeface="Lexend Light"/>
                <a:sym typeface="Lexend Light"/>
              </a:defRPr>
            </a:lvl4pPr>
            <a:lvl5pPr marL="2286000" marR="0" lvl="4" indent="-317500" algn="l" rtl="0">
              <a:lnSpc>
                <a:spcPct val="100000"/>
              </a:lnSpc>
              <a:spcBef>
                <a:spcPts val="0"/>
              </a:spcBef>
              <a:spcAft>
                <a:spcPts val="0"/>
              </a:spcAft>
              <a:buClr>
                <a:schemeClr val="dk1"/>
              </a:buClr>
              <a:buSzPts val="1400"/>
              <a:buFont typeface="Lexend Light"/>
              <a:buChar char="○"/>
              <a:defRPr sz="1400" b="0" i="0" u="none" strike="noStrike" cap="none">
                <a:solidFill>
                  <a:schemeClr val="dk1"/>
                </a:solidFill>
                <a:latin typeface="Lexend Light"/>
                <a:ea typeface="Lexend Light"/>
                <a:cs typeface="Lexend Light"/>
                <a:sym typeface="Lexend Light"/>
              </a:defRPr>
            </a:lvl5pPr>
            <a:lvl6pPr marL="2743200" marR="0" lvl="5" indent="-317500" algn="l" rtl="0">
              <a:lnSpc>
                <a:spcPct val="100000"/>
              </a:lnSpc>
              <a:spcBef>
                <a:spcPts val="0"/>
              </a:spcBef>
              <a:spcAft>
                <a:spcPts val="0"/>
              </a:spcAft>
              <a:buClr>
                <a:schemeClr val="dk1"/>
              </a:buClr>
              <a:buSzPts val="1400"/>
              <a:buFont typeface="Lexend Light"/>
              <a:buChar char="■"/>
              <a:defRPr sz="1400" b="0" i="0" u="none" strike="noStrike" cap="none">
                <a:solidFill>
                  <a:schemeClr val="dk1"/>
                </a:solidFill>
                <a:latin typeface="Lexend Light"/>
                <a:ea typeface="Lexend Light"/>
                <a:cs typeface="Lexend Light"/>
                <a:sym typeface="Lexend Light"/>
              </a:defRPr>
            </a:lvl6pPr>
            <a:lvl7pPr marL="3200400" marR="0" lvl="6" indent="-317500" algn="l" rtl="0">
              <a:lnSpc>
                <a:spcPct val="100000"/>
              </a:lnSpc>
              <a:spcBef>
                <a:spcPts val="0"/>
              </a:spcBef>
              <a:spcAft>
                <a:spcPts val="0"/>
              </a:spcAft>
              <a:buClr>
                <a:schemeClr val="dk1"/>
              </a:buClr>
              <a:buSzPts val="1400"/>
              <a:buFont typeface="Lexend Light"/>
              <a:buChar char="●"/>
              <a:defRPr sz="1400" b="0" i="0" u="none" strike="noStrike" cap="none">
                <a:solidFill>
                  <a:schemeClr val="dk1"/>
                </a:solidFill>
                <a:latin typeface="Lexend Light"/>
                <a:ea typeface="Lexend Light"/>
                <a:cs typeface="Lexend Light"/>
                <a:sym typeface="Lexend Light"/>
              </a:defRPr>
            </a:lvl7pPr>
            <a:lvl8pPr marL="3657600" marR="0" lvl="7" indent="-317500" algn="l" rtl="0">
              <a:lnSpc>
                <a:spcPct val="100000"/>
              </a:lnSpc>
              <a:spcBef>
                <a:spcPts val="0"/>
              </a:spcBef>
              <a:spcAft>
                <a:spcPts val="0"/>
              </a:spcAft>
              <a:buClr>
                <a:schemeClr val="dk1"/>
              </a:buClr>
              <a:buSzPts val="1400"/>
              <a:buFont typeface="Lexend Light"/>
              <a:buChar char="○"/>
              <a:defRPr sz="1400" b="0" i="0" u="none" strike="noStrike" cap="none">
                <a:solidFill>
                  <a:schemeClr val="dk1"/>
                </a:solidFill>
                <a:latin typeface="Lexend Light"/>
                <a:ea typeface="Lexend Light"/>
                <a:cs typeface="Lexend Light"/>
                <a:sym typeface="Lexend Light"/>
              </a:defRPr>
            </a:lvl8pPr>
            <a:lvl9pPr marL="4114800" marR="0" lvl="8" indent="-317500" algn="l" rtl="0">
              <a:lnSpc>
                <a:spcPct val="100000"/>
              </a:lnSpc>
              <a:spcBef>
                <a:spcPts val="0"/>
              </a:spcBef>
              <a:spcAft>
                <a:spcPts val="0"/>
              </a:spcAft>
              <a:buClr>
                <a:schemeClr val="dk1"/>
              </a:buClr>
              <a:buSzPts val="1400"/>
              <a:buFont typeface="Lexend Light"/>
              <a:buChar char="■"/>
              <a:defRPr sz="1400" b="0" i="0" u="none" strike="noStrike" cap="none">
                <a:solidFill>
                  <a:schemeClr val="dk1"/>
                </a:solidFill>
                <a:latin typeface="Lexend Light"/>
                <a:ea typeface="Lexend Light"/>
                <a:cs typeface="Lexend Light"/>
                <a:sym typeface="Lexen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16"/>
        <p:cNvGrpSpPr/>
        <p:nvPr/>
      </p:nvGrpSpPr>
      <p:grpSpPr>
        <a:xfrm>
          <a:off x="0" y="0"/>
          <a:ext cx="0" cy="0"/>
          <a:chOff x="0" y="0"/>
          <a:chExt cx="0" cy="0"/>
        </a:xfrm>
      </p:grpSpPr>
      <p:sp>
        <p:nvSpPr>
          <p:cNvPr id="1517" name="Google Shape;1517;p33"/>
          <p:cNvSpPr/>
          <p:nvPr/>
        </p:nvSpPr>
        <p:spPr>
          <a:xfrm>
            <a:off x="5418950" y="1245150"/>
            <a:ext cx="4905300" cy="49053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33"/>
          <p:cNvSpPr txBox="1">
            <a:spLocks noGrp="1"/>
          </p:cNvSpPr>
          <p:nvPr>
            <p:ph type="ctrTitle"/>
          </p:nvPr>
        </p:nvSpPr>
        <p:spPr>
          <a:xfrm>
            <a:off x="713225" y="1620588"/>
            <a:ext cx="4847400" cy="1281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 dirty="0">
                <a:highlight>
                  <a:schemeClr val="lt2"/>
                </a:highlight>
              </a:rPr>
              <a:t>Diabetes</a:t>
            </a:r>
            <a:r>
              <a:rPr lang="en" dirty="0"/>
              <a:t>Care</a:t>
            </a:r>
            <a:endParaRPr dirty="0"/>
          </a:p>
        </p:txBody>
      </p:sp>
      <p:cxnSp>
        <p:nvCxnSpPr>
          <p:cNvPr id="1519" name="Google Shape;1519;p33"/>
          <p:cNvCxnSpPr/>
          <p:nvPr/>
        </p:nvCxnSpPr>
        <p:spPr>
          <a:xfrm>
            <a:off x="713225" y="2930438"/>
            <a:ext cx="3492900" cy="0"/>
          </a:xfrm>
          <a:prstGeom prst="straightConnector1">
            <a:avLst/>
          </a:prstGeom>
          <a:noFill/>
          <a:ln w="19050" cap="rnd" cmpd="sng">
            <a:solidFill>
              <a:schemeClr val="dk1"/>
            </a:solidFill>
            <a:prstDash val="solid"/>
            <a:round/>
            <a:headEnd type="none" w="sm" len="sm"/>
            <a:tailEnd type="none" w="sm" len="sm"/>
          </a:ln>
        </p:spPr>
      </p:cxnSp>
      <p:grpSp>
        <p:nvGrpSpPr>
          <p:cNvPr id="1520" name="Google Shape;1520;p33"/>
          <p:cNvGrpSpPr/>
          <p:nvPr/>
        </p:nvGrpSpPr>
        <p:grpSpPr>
          <a:xfrm rot="1538803">
            <a:off x="5529386" y="1221083"/>
            <a:ext cx="553157" cy="470006"/>
            <a:chOff x="4021700" y="2078100"/>
            <a:chExt cx="294125" cy="249900"/>
          </a:xfrm>
        </p:grpSpPr>
        <p:sp>
          <p:nvSpPr>
            <p:cNvPr id="1521" name="Google Shape;1521;p33"/>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33"/>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23" name="Google Shape;1523;p33"/>
          <p:cNvSpPr/>
          <p:nvPr/>
        </p:nvSpPr>
        <p:spPr>
          <a:xfrm>
            <a:off x="8025550" y="627767"/>
            <a:ext cx="1413199" cy="1159892"/>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24" name="Google Shape;1524;p33"/>
          <p:cNvGrpSpPr/>
          <p:nvPr/>
        </p:nvGrpSpPr>
        <p:grpSpPr>
          <a:xfrm rot="3556025">
            <a:off x="599804" y="3711408"/>
            <a:ext cx="1067760" cy="1009303"/>
            <a:chOff x="7608325" y="2238725"/>
            <a:chExt cx="542950" cy="513225"/>
          </a:xfrm>
        </p:grpSpPr>
        <p:sp>
          <p:nvSpPr>
            <p:cNvPr id="1525" name="Google Shape;1525;p33"/>
            <p:cNvSpPr/>
            <p:nvPr/>
          </p:nvSpPr>
          <p:spPr>
            <a:xfrm>
              <a:off x="7608325" y="2238725"/>
              <a:ext cx="542950" cy="513225"/>
            </a:xfrm>
            <a:custGeom>
              <a:avLst/>
              <a:gdLst/>
              <a:ahLst/>
              <a:cxnLst/>
              <a:rect l="l" t="t" r="r" b="b"/>
              <a:pathLst>
                <a:path w="21718" h="20529" extrusionOk="0">
                  <a:moveTo>
                    <a:pt x="16798" y="0"/>
                  </a:moveTo>
                  <a:cubicBezTo>
                    <a:pt x="16437" y="0"/>
                    <a:pt x="16074" y="132"/>
                    <a:pt x="15787" y="397"/>
                  </a:cubicBezTo>
                  <a:lnTo>
                    <a:pt x="639" y="14416"/>
                  </a:lnTo>
                  <a:cubicBezTo>
                    <a:pt x="37" y="14975"/>
                    <a:pt x="1" y="15917"/>
                    <a:pt x="559" y="16522"/>
                  </a:cubicBezTo>
                  <a:lnTo>
                    <a:pt x="3826" y="20052"/>
                  </a:lnTo>
                  <a:cubicBezTo>
                    <a:pt x="4119" y="20369"/>
                    <a:pt x="4519" y="20529"/>
                    <a:pt x="4919" y="20529"/>
                  </a:cubicBezTo>
                  <a:cubicBezTo>
                    <a:pt x="5281" y="20529"/>
                    <a:pt x="5644" y="20398"/>
                    <a:pt x="5931" y="20134"/>
                  </a:cubicBezTo>
                  <a:lnTo>
                    <a:pt x="21077" y="6114"/>
                  </a:lnTo>
                  <a:cubicBezTo>
                    <a:pt x="21682" y="5556"/>
                    <a:pt x="21718" y="4613"/>
                    <a:pt x="21159" y="4009"/>
                  </a:cubicBezTo>
                  <a:lnTo>
                    <a:pt x="17891" y="478"/>
                  </a:lnTo>
                  <a:cubicBezTo>
                    <a:pt x="17597" y="161"/>
                    <a:pt x="17199" y="0"/>
                    <a:pt x="16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33"/>
            <p:cNvSpPr/>
            <p:nvPr/>
          </p:nvSpPr>
          <p:spPr>
            <a:xfrm>
              <a:off x="7769125" y="2386550"/>
              <a:ext cx="221300" cy="217575"/>
            </a:xfrm>
            <a:custGeom>
              <a:avLst/>
              <a:gdLst/>
              <a:ahLst/>
              <a:cxnLst/>
              <a:rect l="l" t="t" r="r" b="b"/>
              <a:pathLst>
                <a:path w="8852" h="8703" extrusionOk="0">
                  <a:moveTo>
                    <a:pt x="5133" y="0"/>
                  </a:moveTo>
                  <a:cubicBezTo>
                    <a:pt x="5061" y="0"/>
                    <a:pt x="4989" y="26"/>
                    <a:pt x="4932" y="80"/>
                  </a:cubicBezTo>
                  <a:lnTo>
                    <a:pt x="128" y="4524"/>
                  </a:lnTo>
                  <a:cubicBezTo>
                    <a:pt x="8" y="4636"/>
                    <a:pt x="1" y="4824"/>
                    <a:pt x="113" y="4946"/>
                  </a:cubicBezTo>
                  <a:lnTo>
                    <a:pt x="3503" y="8608"/>
                  </a:lnTo>
                  <a:cubicBezTo>
                    <a:pt x="3561" y="8670"/>
                    <a:pt x="3640" y="8702"/>
                    <a:pt x="3720" y="8702"/>
                  </a:cubicBezTo>
                  <a:cubicBezTo>
                    <a:pt x="3792" y="8702"/>
                    <a:pt x="3865" y="8676"/>
                    <a:pt x="3923" y="8623"/>
                  </a:cubicBezTo>
                  <a:lnTo>
                    <a:pt x="8725" y="4178"/>
                  </a:lnTo>
                  <a:cubicBezTo>
                    <a:pt x="8846" y="4068"/>
                    <a:pt x="8852" y="3878"/>
                    <a:pt x="8742" y="3758"/>
                  </a:cubicBezTo>
                  <a:lnTo>
                    <a:pt x="5352" y="95"/>
                  </a:lnTo>
                  <a:cubicBezTo>
                    <a:pt x="5293" y="32"/>
                    <a:pt x="5213" y="0"/>
                    <a:pt x="513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33"/>
            <p:cNvSpPr/>
            <p:nvPr/>
          </p:nvSpPr>
          <p:spPr>
            <a:xfrm>
              <a:off x="7663525" y="2602400"/>
              <a:ext cx="32650" cy="24550"/>
            </a:xfrm>
            <a:custGeom>
              <a:avLst/>
              <a:gdLst/>
              <a:ahLst/>
              <a:cxnLst/>
              <a:rect l="l" t="t" r="r" b="b"/>
              <a:pathLst>
                <a:path w="1306" h="982" extrusionOk="0">
                  <a:moveTo>
                    <a:pt x="654" y="0"/>
                  </a:moveTo>
                  <a:cubicBezTo>
                    <a:pt x="535" y="0"/>
                    <a:pt x="415" y="44"/>
                    <a:pt x="320" y="131"/>
                  </a:cubicBezTo>
                  <a:cubicBezTo>
                    <a:pt x="1" y="428"/>
                    <a:pt x="198" y="964"/>
                    <a:pt x="635" y="981"/>
                  </a:cubicBezTo>
                  <a:cubicBezTo>
                    <a:pt x="642" y="981"/>
                    <a:pt x="648" y="981"/>
                    <a:pt x="654" y="981"/>
                  </a:cubicBezTo>
                  <a:cubicBezTo>
                    <a:pt x="1077" y="981"/>
                    <a:pt x="1306" y="473"/>
                    <a:pt x="1014" y="158"/>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33"/>
            <p:cNvSpPr/>
            <p:nvPr/>
          </p:nvSpPr>
          <p:spPr>
            <a:xfrm>
              <a:off x="7696250" y="2637800"/>
              <a:ext cx="32700" cy="24525"/>
            </a:xfrm>
            <a:custGeom>
              <a:avLst/>
              <a:gdLst/>
              <a:ahLst/>
              <a:cxnLst/>
              <a:rect l="l" t="t" r="r" b="b"/>
              <a:pathLst>
                <a:path w="1308" h="981" extrusionOk="0">
                  <a:moveTo>
                    <a:pt x="656" y="0"/>
                  </a:moveTo>
                  <a:cubicBezTo>
                    <a:pt x="537" y="0"/>
                    <a:pt x="417" y="43"/>
                    <a:pt x="322" y="131"/>
                  </a:cubicBezTo>
                  <a:cubicBezTo>
                    <a:pt x="1" y="427"/>
                    <a:pt x="200" y="963"/>
                    <a:pt x="636" y="980"/>
                  </a:cubicBezTo>
                  <a:cubicBezTo>
                    <a:pt x="643" y="981"/>
                    <a:pt x="650" y="981"/>
                    <a:pt x="657" y="981"/>
                  </a:cubicBezTo>
                  <a:cubicBezTo>
                    <a:pt x="1080" y="981"/>
                    <a:pt x="1307" y="472"/>
                    <a:pt x="1016" y="158"/>
                  </a:cubicBezTo>
                  <a:cubicBezTo>
                    <a:pt x="919" y="53"/>
                    <a:pt x="788"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33"/>
            <p:cNvSpPr/>
            <p:nvPr/>
          </p:nvSpPr>
          <p:spPr>
            <a:xfrm>
              <a:off x="7729050" y="2673175"/>
              <a:ext cx="32675" cy="24550"/>
            </a:xfrm>
            <a:custGeom>
              <a:avLst/>
              <a:gdLst/>
              <a:ahLst/>
              <a:cxnLst/>
              <a:rect l="l" t="t" r="r" b="b"/>
              <a:pathLst>
                <a:path w="1307" h="982" extrusionOk="0">
                  <a:moveTo>
                    <a:pt x="654" y="1"/>
                  </a:moveTo>
                  <a:cubicBezTo>
                    <a:pt x="535" y="1"/>
                    <a:pt x="415" y="44"/>
                    <a:pt x="321" y="132"/>
                  </a:cubicBezTo>
                  <a:cubicBezTo>
                    <a:pt x="0" y="428"/>
                    <a:pt x="198" y="964"/>
                    <a:pt x="635" y="981"/>
                  </a:cubicBezTo>
                  <a:cubicBezTo>
                    <a:pt x="642" y="981"/>
                    <a:pt x="649" y="981"/>
                    <a:pt x="656" y="981"/>
                  </a:cubicBezTo>
                  <a:cubicBezTo>
                    <a:pt x="1079" y="981"/>
                    <a:pt x="1306" y="474"/>
                    <a:pt x="1013" y="158"/>
                  </a:cubicBezTo>
                  <a:cubicBezTo>
                    <a:pt x="917" y="54"/>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33"/>
            <p:cNvSpPr/>
            <p:nvPr/>
          </p:nvSpPr>
          <p:spPr>
            <a:xfrm>
              <a:off x="7732750" y="2538325"/>
              <a:ext cx="32675" cy="24525"/>
            </a:xfrm>
            <a:custGeom>
              <a:avLst/>
              <a:gdLst/>
              <a:ahLst/>
              <a:cxnLst/>
              <a:rect l="l" t="t" r="r" b="b"/>
              <a:pathLst>
                <a:path w="1307" h="981" extrusionOk="0">
                  <a:moveTo>
                    <a:pt x="655" y="0"/>
                  </a:moveTo>
                  <a:cubicBezTo>
                    <a:pt x="535" y="0"/>
                    <a:pt x="415" y="43"/>
                    <a:pt x="321" y="131"/>
                  </a:cubicBezTo>
                  <a:cubicBezTo>
                    <a:pt x="0" y="427"/>
                    <a:pt x="198" y="963"/>
                    <a:pt x="635" y="980"/>
                  </a:cubicBezTo>
                  <a:cubicBezTo>
                    <a:pt x="642" y="981"/>
                    <a:pt x="649" y="981"/>
                    <a:pt x="656" y="981"/>
                  </a:cubicBezTo>
                  <a:cubicBezTo>
                    <a:pt x="1080" y="981"/>
                    <a:pt x="1307" y="472"/>
                    <a:pt x="1015" y="158"/>
                  </a:cubicBezTo>
                  <a:cubicBezTo>
                    <a:pt x="918" y="53"/>
                    <a:pt x="786"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33"/>
            <p:cNvSpPr/>
            <p:nvPr/>
          </p:nvSpPr>
          <p:spPr>
            <a:xfrm>
              <a:off x="7765525" y="2573700"/>
              <a:ext cx="32625" cy="24550"/>
            </a:xfrm>
            <a:custGeom>
              <a:avLst/>
              <a:gdLst/>
              <a:ahLst/>
              <a:cxnLst/>
              <a:rect l="l" t="t" r="r" b="b"/>
              <a:pathLst>
                <a:path w="1305" h="982" extrusionOk="0">
                  <a:moveTo>
                    <a:pt x="654" y="1"/>
                  </a:moveTo>
                  <a:cubicBezTo>
                    <a:pt x="535" y="1"/>
                    <a:pt x="415" y="44"/>
                    <a:pt x="322" y="132"/>
                  </a:cubicBezTo>
                  <a:cubicBezTo>
                    <a:pt x="0" y="428"/>
                    <a:pt x="198" y="964"/>
                    <a:pt x="635" y="981"/>
                  </a:cubicBezTo>
                  <a:cubicBezTo>
                    <a:pt x="642" y="981"/>
                    <a:pt x="649" y="981"/>
                    <a:pt x="656" y="981"/>
                  </a:cubicBezTo>
                  <a:cubicBezTo>
                    <a:pt x="1080" y="981"/>
                    <a:pt x="1305" y="474"/>
                    <a:pt x="1013" y="158"/>
                  </a:cubicBezTo>
                  <a:cubicBezTo>
                    <a:pt x="916" y="54"/>
                    <a:pt x="785"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33"/>
            <p:cNvSpPr/>
            <p:nvPr/>
          </p:nvSpPr>
          <p:spPr>
            <a:xfrm>
              <a:off x="7798250" y="2609100"/>
              <a:ext cx="32675" cy="24550"/>
            </a:xfrm>
            <a:custGeom>
              <a:avLst/>
              <a:gdLst/>
              <a:ahLst/>
              <a:cxnLst/>
              <a:rect l="l" t="t" r="r" b="b"/>
              <a:pathLst>
                <a:path w="1307" h="982" extrusionOk="0">
                  <a:moveTo>
                    <a:pt x="656" y="0"/>
                  </a:moveTo>
                  <a:cubicBezTo>
                    <a:pt x="536" y="0"/>
                    <a:pt x="417" y="44"/>
                    <a:pt x="322" y="131"/>
                  </a:cubicBezTo>
                  <a:cubicBezTo>
                    <a:pt x="1" y="428"/>
                    <a:pt x="200" y="964"/>
                    <a:pt x="635" y="981"/>
                  </a:cubicBezTo>
                  <a:cubicBezTo>
                    <a:pt x="642" y="981"/>
                    <a:pt x="649" y="981"/>
                    <a:pt x="656" y="981"/>
                  </a:cubicBezTo>
                  <a:cubicBezTo>
                    <a:pt x="1080" y="981"/>
                    <a:pt x="1307" y="474"/>
                    <a:pt x="1015" y="158"/>
                  </a:cubicBezTo>
                  <a:cubicBezTo>
                    <a:pt x="919" y="53"/>
                    <a:pt x="787"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33"/>
            <p:cNvSpPr/>
            <p:nvPr/>
          </p:nvSpPr>
          <p:spPr>
            <a:xfrm>
              <a:off x="7714800" y="2588325"/>
              <a:ext cx="32675" cy="24550"/>
            </a:xfrm>
            <a:custGeom>
              <a:avLst/>
              <a:gdLst/>
              <a:ahLst/>
              <a:cxnLst/>
              <a:rect l="l" t="t" r="r" b="b"/>
              <a:pathLst>
                <a:path w="1307" h="982" extrusionOk="0">
                  <a:moveTo>
                    <a:pt x="653" y="1"/>
                  </a:moveTo>
                  <a:cubicBezTo>
                    <a:pt x="534" y="1"/>
                    <a:pt x="415" y="44"/>
                    <a:pt x="321" y="132"/>
                  </a:cubicBezTo>
                  <a:cubicBezTo>
                    <a:pt x="0" y="428"/>
                    <a:pt x="198" y="964"/>
                    <a:pt x="635" y="981"/>
                  </a:cubicBezTo>
                  <a:cubicBezTo>
                    <a:pt x="642" y="982"/>
                    <a:pt x="649" y="982"/>
                    <a:pt x="656" y="982"/>
                  </a:cubicBezTo>
                  <a:cubicBezTo>
                    <a:pt x="1079" y="982"/>
                    <a:pt x="1306" y="474"/>
                    <a:pt x="1013" y="159"/>
                  </a:cubicBezTo>
                  <a:cubicBezTo>
                    <a:pt x="916" y="54"/>
                    <a:pt x="785" y="1"/>
                    <a:pt x="65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33"/>
            <p:cNvSpPr/>
            <p:nvPr/>
          </p:nvSpPr>
          <p:spPr>
            <a:xfrm>
              <a:off x="7747575" y="2623750"/>
              <a:ext cx="32625" cy="24525"/>
            </a:xfrm>
            <a:custGeom>
              <a:avLst/>
              <a:gdLst/>
              <a:ahLst/>
              <a:cxnLst/>
              <a:rect l="l" t="t" r="r" b="b"/>
              <a:pathLst>
                <a:path w="1305" h="981" extrusionOk="0">
                  <a:moveTo>
                    <a:pt x="652" y="0"/>
                  </a:moveTo>
                  <a:cubicBezTo>
                    <a:pt x="533" y="0"/>
                    <a:pt x="414" y="43"/>
                    <a:pt x="319" y="131"/>
                  </a:cubicBezTo>
                  <a:cubicBezTo>
                    <a:pt x="0" y="427"/>
                    <a:pt x="198" y="963"/>
                    <a:pt x="635" y="980"/>
                  </a:cubicBezTo>
                  <a:cubicBezTo>
                    <a:pt x="642" y="980"/>
                    <a:pt x="649" y="980"/>
                    <a:pt x="656" y="980"/>
                  </a:cubicBezTo>
                  <a:cubicBezTo>
                    <a:pt x="1078" y="980"/>
                    <a:pt x="1305" y="473"/>
                    <a:pt x="1013" y="157"/>
                  </a:cubicBezTo>
                  <a:cubicBezTo>
                    <a:pt x="916" y="53"/>
                    <a:pt x="784" y="0"/>
                    <a:pt x="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5" name="Google Shape;1535;p33"/>
            <p:cNvSpPr/>
            <p:nvPr/>
          </p:nvSpPr>
          <p:spPr>
            <a:xfrm>
              <a:off x="7928025" y="2357600"/>
              <a:ext cx="32650" cy="24550"/>
            </a:xfrm>
            <a:custGeom>
              <a:avLst/>
              <a:gdLst/>
              <a:ahLst/>
              <a:cxnLst/>
              <a:rect l="l" t="t" r="r" b="b"/>
              <a:pathLst>
                <a:path w="1306" h="982" extrusionOk="0">
                  <a:moveTo>
                    <a:pt x="654" y="0"/>
                  </a:moveTo>
                  <a:cubicBezTo>
                    <a:pt x="535" y="0"/>
                    <a:pt x="415" y="43"/>
                    <a:pt x="320" y="130"/>
                  </a:cubicBezTo>
                  <a:cubicBezTo>
                    <a:pt x="1" y="428"/>
                    <a:pt x="199" y="964"/>
                    <a:pt x="636" y="981"/>
                  </a:cubicBezTo>
                  <a:cubicBezTo>
                    <a:pt x="643" y="981"/>
                    <a:pt x="650" y="982"/>
                    <a:pt x="656" y="982"/>
                  </a:cubicBezTo>
                  <a:cubicBezTo>
                    <a:pt x="1080" y="982"/>
                    <a:pt x="1305" y="473"/>
                    <a:pt x="1014" y="157"/>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6" name="Google Shape;1536;p33"/>
            <p:cNvSpPr/>
            <p:nvPr/>
          </p:nvSpPr>
          <p:spPr>
            <a:xfrm>
              <a:off x="7960775" y="2393000"/>
              <a:ext cx="32675" cy="24550"/>
            </a:xfrm>
            <a:custGeom>
              <a:avLst/>
              <a:gdLst/>
              <a:ahLst/>
              <a:cxnLst/>
              <a:rect l="l" t="t" r="r" b="b"/>
              <a:pathLst>
                <a:path w="1307" h="982" extrusionOk="0">
                  <a:moveTo>
                    <a:pt x="655" y="0"/>
                  </a:moveTo>
                  <a:cubicBezTo>
                    <a:pt x="536" y="0"/>
                    <a:pt x="416" y="44"/>
                    <a:pt x="321" y="131"/>
                  </a:cubicBezTo>
                  <a:cubicBezTo>
                    <a:pt x="0" y="428"/>
                    <a:pt x="200" y="964"/>
                    <a:pt x="635" y="981"/>
                  </a:cubicBezTo>
                  <a:cubicBezTo>
                    <a:pt x="642" y="981"/>
                    <a:pt x="649" y="981"/>
                    <a:pt x="656" y="981"/>
                  </a:cubicBezTo>
                  <a:cubicBezTo>
                    <a:pt x="1079" y="981"/>
                    <a:pt x="1306" y="472"/>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33"/>
            <p:cNvSpPr/>
            <p:nvPr/>
          </p:nvSpPr>
          <p:spPr>
            <a:xfrm>
              <a:off x="7993550" y="2428400"/>
              <a:ext cx="32625" cy="24525"/>
            </a:xfrm>
            <a:custGeom>
              <a:avLst/>
              <a:gdLst/>
              <a:ahLst/>
              <a:cxnLst/>
              <a:rect l="l" t="t" r="r" b="b"/>
              <a:pathLst>
                <a:path w="1305" h="981" extrusionOk="0">
                  <a:moveTo>
                    <a:pt x="654" y="0"/>
                  </a:moveTo>
                  <a:cubicBezTo>
                    <a:pt x="535" y="0"/>
                    <a:pt x="415" y="43"/>
                    <a:pt x="321" y="131"/>
                  </a:cubicBezTo>
                  <a:cubicBezTo>
                    <a:pt x="0" y="428"/>
                    <a:pt x="198" y="963"/>
                    <a:pt x="635" y="980"/>
                  </a:cubicBezTo>
                  <a:cubicBezTo>
                    <a:pt x="642" y="981"/>
                    <a:pt x="649" y="981"/>
                    <a:pt x="656" y="981"/>
                  </a:cubicBezTo>
                  <a:cubicBezTo>
                    <a:pt x="1079" y="981"/>
                    <a:pt x="1305" y="472"/>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33"/>
            <p:cNvSpPr/>
            <p:nvPr/>
          </p:nvSpPr>
          <p:spPr>
            <a:xfrm>
              <a:off x="7997250" y="2293525"/>
              <a:ext cx="32625" cy="24550"/>
            </a:xfrm>
            <a:custGeom>
              <a:avLst/>
              <a:gdLst/>
              <a:ahLst/>
              <a:cxnLst/>
              <a:rect l="l" t="t" r="r" b="b"/>
              <a:pathLst>
                <a:path w="1305" h="982" extrusionOk="0">
                  <a:moveTo>
                    <a:pt x="654" y="1"/>
                  </a:moveTo>
                  <a:cubicBezTo>
                    <a:pt x="535" y="1"/>
                    <a:pt x="416" y="44"/>
                    <a:pt x="322" y="132"/>
                  </a:cubicBezTo>
                  <a:cubicBezTo>
                    <a:pt x="0" y="428"/>
                    <a:pt x="198" y="964"/>
                    <a:pt x="635" y="981"/>
                  </a:cubicBezTo>
                  <a:cubicBezTo>
                    <a:pt x="642" y="981"/>
                    <a:pt x="649" y="981"/>
                    <a:pt x="656" y="981"/>
                  </a:cubicBezTo>
                  <a:cubicBezTo>
                    <a:pt x="1080" y="981"/>
                    <a:pt x="1305" y="472"/>
                    <a:pt x="1013" y="158"/>
                  </a:cubicBezTo>
                  <a:cubicBezTo>
                    <a:pt x="918" y="53"/>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33"/>
            <p:cNvSpPr/>
            <p:nvPr/>
          </p:nvSpPr>
          <p:spPr>
            <a:xfrm>
              <a:off x="8030025" y="2328925"/>
              <a:ext cx="32625" cy="24525"/>
            </a:xfrm>
            <a:custGeom>
              <a:avLst/>
              <a:gdLst/>
              <a:ahLst/>
              <a:cxnLst/>
              <a:rect l="l" t="t" r="r" b="b"/>
              <a:pathLst>
                <a:path w="1305" h="981" extrusionOk="0">
                  <a:moveTo>
                    <a:pt x="654" y="0"/>
                  </a:moveTo>
                  <a:cubicBezTo>
                    <a:pt x="534" y="0"/>
                    <a:pt x="415" y="44"/>
                    <a:pt x="320" y="131"/>
                  </a:cubicBezTo>
                  <a:cubicBezTo>
                    <a:pt x="1" y="428"/>
                    <a:pt x="198" y="963"/>
                    <a:pt x="635" y="981"/>
                  </a:cubicBezTo>
                  <a:cubicBezTo>
                    <a:pt x="642" y="981"/>
                    <a:pt x="649" y="981"/>
                    <a:pt x="656" y="981"/>
                  </a:cubicBezTo>
                  <a:cubicBezTo>
                    <a:pt x="1078" y="981"/>
                    <a:pt x="1305" y="474"/>
                    <a:pt x="1013" y="158"/>
                  </a:cubicBezTo>
                  <a:cubicBezTo>
                    <a:pt x="917"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33"/>
            <p:cNvSpPr/>
            <p:nvPr/>
          </p:nvSpPr>
          <p:spPr>
            <a:xfrm>
              <a:off x="8062750" y="2364300"/>
              <a:ext cx="32700" cy="24550"/>
            </a:xfrm>
            <a:custGeom>
              <a:avLst/>
              <a:gdLst/>
              <a:ahLst/>
              <a:cxnLst/>
              <a:rect l="l" t="t" r="r" b="b"/>
              <a:pathLst>
                <a:path w="1308" h="982" extrusionOk="0">
                  <a:moveTo>
                    <a:pt x="656" y="1"/>
                  </a:moveTo>
                  <a:cubicBezTo>
                    <a:pt x="536" y="1"/>
                    <a:pt x="417" y="44"/>
                    <a:pt x="322" y="132"/>
                  </a:cubicBezTo>
                  <a:cubicBezTo>
                    <a:pt x="1" y="428"/>
                    <a:pt x="200" y="964"/>
                    <a:pt x="635" y="981"/>
                  </a:cubicBezTo>
                  <a:cubicBezTo>
                    <a:pt x="643" y="981"/>
                    <a:pt x="650" y="982"/>
                    <a:pt x="656" y="982"/>
                  </a:cubicBezTo>
                  <a:cubicBezTo>
                    <a:pt x="1080" y="982"/>
                    <a:pt x="1307" y="474"/>
                    <a:pt x="1015" y="158"/>
                  </a:cubicBezTo>
                  <a:cubicBezTo>
                    <a:pt x="919" y="54"/>
                    <a:pt x="788" y="1"/>
                    <a:pt x="6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33"/>
            <p:cNvSpPr/>
            <p:nvPr/>
          </p:nvSpPr>
          <p:spPr>
            <a:xfrm>
              <a:off x="7979300" y="2343550"/>
              <a:ext cx="32625" cy="24550"/>
            </a:xfrm>
            <a:custGeom>
              <a:avLst/>
              <a:gdLst/>
              <a:ahLst/>
              <a:cxnLst/>
              <a:rect l="l" t="t" r="r" b="b"/>
              <a:pathLst>
                <a:path w="1305" h="982" extrusionOk="0">
                  <a:moveTo>
                    <a:pt x="654" y="0"/>
                  </a:moveTo>
                  <a:cubicBezTo>
                    <a:pt x="534" y="0"/>
                    <a:pt x="415" y="44"/>
                    <a:pt x="321" y="131"/>
                  </a:cubicBezTo>
                  <a:cubicBezTo>
                    <a:pt x="0" y="428"/>
                    <a:pt x="198" y="964"/>
                    <a:pt x="635" y="981"/>
                  </a:cubicBezTo>
                  <a:cubicBezTo>
                    <a:pt x="642" y="981"/>
                    <a:pt x="649" y="981"/>
                    <a:pt x="656" y="981"/>
                  </a:cubicBezTo>
                  <a:cubicBezTo>
                    <a:pt x="1079" y="981"/>
                    <a:pt x="1305" y="474"/>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2" name="Google Shape;1542;p33"/>
            <p:cNvSpPr/>
            <p:nvPr/>
          </p:nvSpPr>
          <p:spPr>
            <a:xfrm>
              <a:off x="8012025" y="2378950"/>
              <a:ext cx="32675" cy="24525"/>
            </a:xfrm>
            <a:custGeom>
              <a:avLst/>
              <a:gdLst/>
              <a:ahLst/>
              <a:cxnLst/>
              <a:rect l="l" t="t" r="r" b="b"/>
              <a:pathLst>
                <a:path w="1307" h="981" extrusionOk="0">
                  <a:moveTo>
                    <a:pt x="655" y="0"/>
                  </a:moveTo>
                  <a:cubicBezTo>
                    <a:pt x="536" y="0"/>
                    <a:pt x="416" y="43"/>
                    <a:pt x="322" y="131"/>
                  </a:cubicBezTo>
                  <a:cubicBezTo>
                    <a:pt x="0" y="427"/>
                    <a:pt x="200" y="965"/>
                    <a:pt x="637" y="980"/>
                  </a:cubicBezTo>
                  <a:cubicBezTo>
                    <a:pt x="644" y="981"/>
                    <a:pt x="651" y="981"/>
                    <a:pt x="658" y="981"/>
                  </a:cubicBezTo>
                  <a:cubicBezTo>
                    <a:pt x="1080" y="981"/>
                    <a:pt x="1307" y="474"/>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43" name="Google Shape;1543;p33"/>
          <p:cNvSpPr/>
          <p:nvPr/>
        </p:nvSpPr>
        <p:spPr>
          <a:xfrm rot="-2004035">
            <a:off x="3281345" y="681815"/>
            <a:ext cx="675217" cy="675217"/>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44" name="Google Shape;1544;p33"/>
          <p:cNvGrpSpPr/>
          <p:nvPr/>
        </p:nvGrpSpPr>
        <p:grpSpPr>
          <a:xfrm rot="-5400093" flipH="1">
            <a:off x="3347704" y="3878504"/>
            <a:ext cx="2025333" cy="1737427"/>
            <a:chOff x="4770475" y="2910125"/>
            <a:chExt cx="548975" cy="470975"/>
          </a:xfrm>
        </p:grpSpPr>
        <p:sp>
          <p:nvSpPr>
            <p:cNvPr id="1545" name="Google Shape;1545;p33"/>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33"/>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7" name="Google Shape;1547;p33"/>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8" name="Google Shape;1548;p33"/>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33"/>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0" name="Google Shape;1550;p33"/>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1" name="Google Shape;1551;p33"/>
          <p:cNvGrpSpPr/>
          <p:nvPr/>
        </p:nvGrpSpPr>
        <p:grpSpPr>
          <a:xfrm rot="5399907" flipH="1">
            <a:off x="-1253596" y="453704"/>
            <a:ext cx="2025333" cy="1737427"/>
            <a:chOff x="4770475" y="2910125"/>
            <a:chExt cx="548975" cy="470975"/>
          </a:xfrm>
        </p:grpSpPr>
        <p:sp>
          <p:nvSpPr>
            <p:cNvPr id="1552" name="Google Shape;1552;p33"/>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33"/>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33"/>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5" name="Google Shape;1555;p33"/>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6" name="Google Shape;1556;p33"/>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33"/>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8" name="Google Shape;1558;p33"/>
          <p:cNvGrpSpPr/>
          <p:nvPr/>
        </p:nvGrpSpPr>
        <p:grpSpPr>
          <a:xfrm rot="10288117" flipH="1">
            <a:off x="3214386" y="-1079627"/>
            <a:ext cx="2025291" cy="1737431"/>
            <a:chOff x="4770475" y="2910125"/>
            <a:chExt cx="548975" cy="470975"/>
          </a:xfrm>
        </p:grpSpPr>
        <p:sp>
          <p:nvSpPr>
            <p:cNvPr id="1559" name="Google Shape;1559;p33"/>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33"/>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33"/>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33"/>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33"/>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33"/>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65" name="Google Shape;1565;p33"/>
          <p:cNvGrpSpPr/>
          <p:nvPr/>
        </p:nvGrpSpPr>
        <p:grpSpPr>
          <a:xfrm flipH="1">
            <a:off x="5646059" y="488999"/>
            <a:ext cx="3858854" cy="4936861"/>
            <a:chOff x="2412611" y="2547289"/>
            <a:chExt cx="1756100" cy="2246683"/>
          </a:xfrm>
        </p:grpSpPr>
        <p:sp>
          <p:nvSpPr>
            <p:cNvPr id="1566" name="Google Shape;1566;p33"/>
            <p:cNvSpPr/>
            <p:nvPr/>
          </p:nvSpPr>
          <p:spPr>
            <a:xfrm>
              <a:off x="2412611" y="3235684"/>
              <a:ext cx="287863" cy="341776"/>
            </a:xfrm>
            <a:custGeom>
              <a:avLst/>
              <a:gdLst/>
              <a:ahLst/>
              <a:cxnLst/>
              <a:rect l="l" t="t" r="r" b="b"/>
              <a:pathLst>
                <a:path w="8858" h="10517" extrusionOk="0">
                  <a:moveTo>
                    <a:pt x="3237" y="1"/>
                  </a:moveTo>
                  <a:cubicBezTo>
                    <a:pt x="3233" y="1"/>
                    <a:pt x="3229" y="1"/>
                    <a:pt x="3225" y="1"/>
                  </a:cubicBezTo>
                  <a:cubicBezTo>
                    <a:pt x="2615" y="20"/>
                    <a:pt x="2174" y="670"/>
                    <a:pt x="2497" y="1435"/>
                  </a:cubicBezTo>
                  <a:cubicBezTo>
                    <a:pt x="2497" y="1435"/>
                    <a:pt x="2252" y="907"/>
                    <a:pt x="1826" y="907"/>
                  </a:cubicBezTo>
                  <a:cubicBezTo>
                    <a:pt x="1732" y="907"/>
                    <a:pt x="1629" y="932"/>
                    <a:pt x="1519" y="994"/>
                  </a:cubicBezTo>
                  <a:cubicBezTo>
                    <a:pt x="907" y="1338"/>
                    <a:pt x="1428" y="2574"/>
                    <a:pt x="1428" y="2574"/>
                  </a:cubicBezTo>
                  <a:cubicBezTo>
                    <a:pt x="1428" y="2574"/>
                    <a:pt x="1127" y="2267"/>
                    <a:pt x="819" y="2267"/>
                  </a:cubicBezTo>
                  <a:cubicBezTo>
                    <a:pt x="650" y="2267"/>
                    <a:pt x="479" y="2359"/>
                    <a:pt x="354" y="2644"/>
                  </a:cubicBezTo>
                  <a:cubicBezTo>
                    <a:pt x="1" y="3448"/>
                    <a:pt x="1458" y="7683"/>
                    <a:pt x="1718" y="8035"/>
                  </a:cubicBezTo>
                  <a:cubicBezTo>
                    <a:pt x="1919" y="8308"/>
                    <a:pt x="2450" y="10516"/>
                    <a:pt x="4948" y="10516"/>
                  </a:cubicBezTo>
                  <a:cubicBezTo>
                    <a:pt x="5663" y="10516"/>
                    <a:pt x="6538" y="10336"/>
                    <a:pt x="7613" y="9878"/>
                  </a:cubicBezTo>
                  <a:cubicBezTo>
                    <a:pt x="7613" y="9878"/>
                    <a:pt x="8764" y="9332"/>
                    <a:pt x="8825" y="7487"/>
                  </a:cubicBezTo>
                  <a:cubicBezTo>
                    <a:pt x="8857" y="6568"/>
                    <a:pt x="8725" y="2556"/>
                    <a:pt x="7950" y="2556"/>
                  </a:cubicBezTo>
                  <a:cubicBezTo>
                    <a:pt x="7947" y="2556"/>
                    <a:pt x="7943" y="2556"/>
                    <a:pt x="7939" y="2556"/>
                  </a:cubicBezTo>
                  <a:cubicBezTo>
                    <a:pt x="7155" y="2596"/>
                    <a:pt x="6792" y="4818"/>
                    <a:pt x="6792" y="4818"/>
                  </a:cubicBezTo>
                  <a:cubicBezTo>
                    <a:pt x="6792" y="4818"/>
                    <a:pt x="5674" y="185"/>
                    <a:pt x="4890" y="185"/>
                  </a:cubicBezTo>
                  <a:cubicBezTo>
                    <a:pt x="4887" y="185"/>
                    <a:pt x="4883" y="185"/>
                    <a:pt x="4880" y="185"/>
                  </a:cubicBezTo>
                  <a:cubicBezTo>
                    <a:pt x="4095" y="225"/>
                    <a:pt x="4111" y="1270"/>
                    <a:pt x="4111" y="1270"/>
                  </a:cubicBezTo>
                  <a:cubicBezTo>
                    <a:pt x="4111" y="1270"/>
                    <a:pt x="3839" y="1"/>
                    <a:pt x="3237" y="1"/>
                  </a:cubicBezTo>
                  <a:close/>
                </a:path>
              </a:pathLst>
            </a:custGeom>
            <a:solidFill>
              <a:srgbClr val="E8A28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33"/>
            <p:cNvSpPr/>
            <p:nvPr/>
          </p:nvSpPr>
          <p:spPr>
            <a:xfrm>
              <a:off x="2450053" y="3311288"/>
              <a:ext cx="45789" cy="88881"/>
            </a:xfrm>
            <a:custGeom>
              <a:avLst/>
              <a:gdLst/>
              <a:ahLst/>
              <a:cxnLst/>
              <a:rect l="l" t="t" r="r" b="b"/>
              <a:pathLst>
                <a:path w="1409" h="2735" extrusionOk="0">
                  <a:moveTo>
                    <a:pt x="266" y="1"/>
                  </a:moveTo>
                  <a:cubicBezTo>
                    <a:pt x="238" y="1"/>
                    <a:pt x="209" y="6"/>
                    <a:pt x="181" y="17"/>
                  </a:cubicBezTo>
                  <a:cubicBezTo>
                    <a:pt x="59" y="65"/>
                    <a:pt x="1" y="201"/>
                    <a:pt x="46" y="323"/>
                  </a:cubicBezTo>
                  <a:lnTo>
                    <a:pt x="922" y="2582"/>
                  </a:lnTo>
                  <a:cubicBezTo>
                    <a:pt x="956" y="2674"/>
                    <a:pt x="1044" y="2734"/>
                    <a:pt x="1143" y="2734"/>
                  </a:cubicBezTo>
                  <a:cubicBezTo>
                    <a:pt x="1171" y="2734"/>
                    <a:pt x="1200" y="2729"/>
                    <a:pt x="1226" y="2717"/>
                  </a:cubicBezTo>
                  <a:cubicBezTo>
                    <a:pt x="1348" y="2672"/>
                    <a:pt x="1409" y="2535"/>
                    <a:pt x="1361" y="2413"/>
                  </a:cubicBezTo>
                  <a:lnTo>
                    <a:pt x="487" y="152"/>
                  </a:lnTo>
                  <a:cubicBezTo>
                    <a:pt x="450" y="59"/>
                    <a:pt x="361" y="1"/>
                    <a:pt x="266" y="1"/>
                  </a:cubicBezTo>
                  <a:close/>
                </a:path>
              </a:pathLst>
            </a:custGeom>
            <a:solidFill>
              <a:srgbClr val="19191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33"/>
            <p:cNvSpPr/>
            <p:nvPr/>
          </p:nvSpPr>
          <p:spPr>
            <a:xfrm>
              <a:off x="3052325" y="2574717"/>
              <a:ext cx="387533" cy="313211"/>
            </a:xfrm>
            <a:custGeom>
              <a:avLst/>
              <a:gdLst/>
              <a:ahLst/>
              <a:cxnLst/>
              <a:rect l="l" t="t" r="r" b="b"/>
              <a:pathLst>
                <a:path w="11925" h="9638" extrusionOk="0">
                  <a:moveTo>
                    <a:pt x="6030" y="1"/>
                  </a:moveTo>
                  <a:cubicBezTo>
                    <a:pt x="3004" y="1"/>
                    <a:pt x="1" y="4329"/>
                    <a:pt x="974" y="6906"/>
                  </a:cubicBezTo>
                  <a:cubicBezTo>
                    <a:pt x="1640" y="8667"/>
                    <a:pt x="4173" y="9637"/>
                    <a:pt x="6490" y="9637"/>
                  </a:cubicBezTo>
                  <a:cubicBezTo>
                    <a:pt x="8102" y="9637"/>
                    <a:pt x="9610" y="9168"/>
                    <a:pt x="10310" y="8167"/>
                  </a:cubicBezTo>
                  <a:cubicBezTo>
                    <a:pt x="11925" y="5862"/>
                    <a:pt x="9592" y="268"/>
                    <a:pt x="6272" y="10"/>
                  </a:cubicBezTo>
                  <a:cubicBezTo>
                    <a:pt x="6191" y="4"/>
                    <a:pt x="6111" y="1"/>
                    <a:pt x="6030" y="1"/>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33"/>
            <p:cNvSpPr/>
            <p:nvPr/>
          </p:nvSpPr>
          <p:spPr>
            <a:xfrm>
              <a:off x="3317082" y="2547289"/>
              <a:ext cx="102302" cy="182896"/>
            </a:xfrm>
            <a:custGeom>
              <a:avLst/>
              <a:gdLst/>
              <a:ahLst/>
              <a:cxnLst/>
              <a:rect l="l" t="t" r="r" b="b"/>
              <a:pathLst>
                <a:path w="3148" h="5628" extrusionOk="0">
                  <a:moveTo>
                    <a:pt x="272" y="1"/>
                  </a:moveTo>
                  <a:cubicBezTo>
                    <a:pt x="193" y="1"/>
                    <a:pt x="116" y="41"/>
                    <a:pt x="71" y="113"/>
                  </a:cubicBezTo>
                  <a:cubicBezTo>
                    <a:pt x="0" y="225"/>
                    <a:pt x="36" y="373"/>
                    <a:pt x="152" y="440"/>
                  </a:cubicBezTo>
                  <a:cubicBezTo>
                    <a:pt x="2636" y="1979"/>
                    <a:pt x="2214" y="5327"/>
                    <a:pt x="2210" y="5359"/>
                  </a:cubicBezTo>
                  <a:cubicBezTo>
                    <a:pt x="2193" y="5488"/>
                    <a:pt x="2282" y="5608"/>
                    <a:pt x="2412" y="5625"/>
                  </a:cubicBezTo>
                  <a:cubicBezTo>
                    <a:pt x="2423" y="5627"/>
                    <a:pt x="2433" y="5627"/>
                    <a:pt x="2444" y="5627"/>
                  </a:cubicBezTo>
                  <a:cubicBezTo>
                    <a:pt x="2562" y="5627"/>
                    <a:pt x="2663" y="5540"/>
                    <a:pt x="2678" y="5424"/>
                  </a:cubicBezTo>
                  <a:cubicBezTo>
                    <a:pt x="2699" y="5274"/>
                    <a:pt x="3147" y="1739"/>
                    <a:pt x="399" y="39"/>
                  </a:cubicBezTo>
                  <a:cubicBezTo>
                    <a:pt x="360" y="13"/>
                    <a:pt x="316" y="1"/>
                    <a:pt x="272" y="1"/>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33"/>
            <p:cNvSpPr/>
            <p:nvPr/>
          </p:nvSpPr>
          <p:spPr>
            <a:xfrm>
              <a:off x="2537597" y="3269319"/>
              <a:ext cx="50664" cy="115789"/>
            </a:xfrm>
            <a:custGeom>
              <a:avLst/>
              <a:gdLst/>
              <a:ahLst/>
              <a:cxnLst/>
              <a:rect l="l" t="t" r="r" b="b"/>
              <a:pathLst>
                <a:path w="1559" h="3563" extrusionOk="0">
                  <a:moveTo>
                    <a:pt x="266" y="0"/>
                  </a:moveTo>
                  <a:cubicBezTo>
                    <a:pt x="241" y="0"/>
                    <a:pt x="216" y="4"/>
                    <a:pt x="190" y="13"/>
                  </a:cubicBezTo>
                  <a:cubicBezTo>
                    <a:pt x="67" y="53"/>
                    <a:pt x="0" y="186"/>
                    <a:pt x="40" y="311"/>
                  </a:cubicBezTo>
                  <a:lnTo>
                    <a:pt x="1070" y="3401"/>
                  </a:lnTo>
                  <a:cubicBezTo>
                    <a:pt x="1103" y="3498"/>
                    <a:pt x="1192" y="3562"/>
                    <a:pt x="1294" y="3562"/>
                  </a:cubicBezTo>
                  <a:cubicBezTo>
                    <a:pt x="1319" y="3562"/>
                    <a:pt x="1344" y="3558"/>
                    <a:pt x="1369" y="3551"/>
                  </a:cubicBezTo>
                  <a:cubicBezTo>
                    <a:pt x="1492" y="3509"/>
                    <a:pt x="1559" y="3376"/>
                    <a:pt x="1519" y="3252"/>
                  </a:cubicBezTo>
                  <a:lnTo>
                    <a:pt x="489" y="161"/>
                  </a:lnTo>
                  <a:cubicBezTo>
                    <a:pt x="455" y="62"/>
                    <a:pt x="364" y="0"/>
                    <a:pt x="2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33"/>
            <p:cNvSpPr/>
            <p:nvPr/>
          </p:nvSpPr>
          <p:spPr>
            <a:xfrm>
              <a:off x="2485048" y="3274551"/>
              <a:ext cx="49689" cy="104674"/>
            </a:xfrm>
            <a:custGeom>
              <a:avLst/>
              <a:gdLst/>
              <a:ahLst/>
              <a:cxnLst/>
              <a:rect l="l" t="t" r="r" b="b"/>
              <a:pathLst>
                <a:path w="1529" h="3221" extrusionOk="0">
                  <a:moveTo>
                    <a:pt x="268" y="0"/>
                  </a:moveTo>
                  <a:cubicBezTo>
                    <a:pt x="241" y="0"/>
                    <a:pt x="214" y="5"/>
                    <a:pt x="187" y="15"/>
                  </a:cubicBezTo>
                  <a:cubicBezTo>
                    <a:pt x="63" y="59"/>
                    <a:pt x="0" y="196"/>
                    <a:pt x="46" y="319"/>
                  </a:cubicBezTo>
                  <a:lnTo>
                    <a:pt x="1040" y="3065"/>
                  </a:lnTo>
                  <a:cubicBezTo>
                    <a:pt x="1074" y="3158"/>
                    <a:pt x="1161" y="3221"/>
                    <a:pt x="1262" y="3221"/>
                  </a:cubicBezTo>
                  <a:cubicBezTo>
                    <a:pt x="1289" y="3221"/>
                    <a:pt x="1315" y="3215"/>
                    <a:pt x="1340" y="3205"/>
                  </a:cubicBezTo>
                  <a:cubicBezTo>
                    <a:pt x="1464" y="3162"/>
                    <a:pt x="1528" y="3027"/>
                    <a:pt x="1483" y="2903"/>
                  </a:cubicBezTo>
                  <a:lnTo>
                    <a:pt x="491" y="160"/>
                  </a:lnTo>
                  <a:cubicBezTo>
                    <a:pt x="456" y="61"/>
                    <a:pt x="365" y="0"/>
                    <a:pt x="2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33"/>
            <p:cNvSpPr/>
            <p:nvPr/>
          </p:nvSpPr>
          <p:spPr>
            <a:xfrm>
              <a:off x="2502955" y="3505608"/>
              <a:ext cx="714165" cy="688882"/>
            </a:xfrm>
            <a:custGeom>
              <a:avLst/>
              <a:gdLst/>
              <a:ahLst/>
              <a:cxnLst/>
              <a:rect l="l" t="t" r="r" b="b"/>
              <a:pathLst>
                <a:path w="21976" h="21198" extrusionOk="0">
                  <a:moveTo>
                    <a:pt x="12182" y="12904"/>
                  </a:moveTo>
                  <a:lnTo>
                    <a:pt x="12182" y="12904"/>
                  </a:lnTo>
                  <a:cubicBezTo>
                    <a:pt x="12232" y="12939"/>
                    <a:pt x="12278" y="12978"/>
                    <a:pt x="12317" y="13026"/>
                  </a:cubicBezTo>
                  <a:cubicBezTo>
                    <a:pt x="12319" y="13029"/>
                    <a:pt x="12319" y="13031"/>
                    <a:pt x="12318" y="13031"/>
                  </a:cubicBezTo>
                  <a:cubicBezTo>
                    <a:pt x="12310" y="13031"/>
                    <a:pt x="12263" y="12990"/>
                    <a:pt x="12207" y="12933"/>
                  </a:cubicBezTo>
                  <a:lnTo>
                    <a:pt x="12182" y="12904"/>
                  </a:lnTo>
                  <a:close/>
                  <a:moveTo>
                    <a:pt x="5101" y="0"/>
                  </a:moveTo>
                  <a:lnTo>
                    <a:pt x="0" y="1226"/>
                  </a:lnTo>
                  <a:cubicBezTo>
                    <a:pt x="956" y="6375"/>
                    <a:pt x="1743" y="8095"/>
                    <a:pt x="3560" y="13009"/>
                  </a:cubicBezTo>
                  <a:cubicBezTo>
                    <a:pt x="5176" y="17382"/>
                    <a:pt x="6853" y="21198"/>
                    <a:pt x="10361" y="21198"/>
                  </a:cubicBezTo>
                  <a:cubicBezTo>
                    <a:pt x="11693" y="21198"/>
                    <a:pt x="13291" y="20647"/>
                    <a:pt x="15249" y="19367"/>
                  </a:cubicBezTo>
                  <a:cubicBezTo>
                    <a:pt x="16751" y="18384"/>
                    <a:pt x="18102" y="17233"/>
                    <a:pt x="19350" y="16070"/>
                  </a:cubicBezTo>
                  <a:cubicBezTo>
                    <a:pt x="20256" y="15224"/>
                    <a:pt x="21127" y="14364"/>
                    <a:pt x="21976" y="13490"/>
                  </a:cubicBezTo>
                  <a:cubicBezTo>
                    <a:pt x="20520" y="12121"/>
                    <a:pt x="17609" y="9317"/>
                    <a:pt x="15797" y="7073"/>
                  </a:cubicBezTo>
                  <a:cubicBezTo>
                    <a:pt x="14333" y="8644"/>
                    <a:pt x="12849" y="10181"/>
                    <a:pt x="11229" y="11525"/>
                  </a:cubicBezTo>
                  <a:cubicBezTo>
                    <a:pt x="9182" y="7141"/>
                    <a:pt x="6864" y="4565"/>
                    <a:pt x="5101" y="0"/>
                  </a:cubicBezTo>
                  <a:close/>
                </a:path>
              </a:pathLst>
            </a:custGeom>
            <a:solidFill>
              <a:srgbClr val="E8A28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33"/>
            <p:cNvSpPr/>
            <p:nvPr/>
          </p:nvSpPr>
          <p:spPr>
            <a:xfrm>
              <a:off x="2859257" y="3872505"/>
              <a:ext cx="93820" cy="171847"/>
            </a:xfrm>
            <a:custGeom>
              <a:avLst/>
              <a:gdLst/>
              <a:ahLst/>
              <a:cxnLst/>
              <a:rect l="l" t="t" r="r" b="b"/>
              <a:pathLst>
                <a:path w="2887" h="5288" extrusionOk="0">
                  <a:moveTo>
                    <a:pt x="268" y="1"/>
                  </a:moveTo>
                  <a:cubicBezTo>
                    <a:pt x="192" y="1"/>
                    <a:pt x="118" y="38"/>
                    <a:pt x="73" y="106"/>
                  </a:cubicBezTo>
                  <a:cubicBezTo>
                    <a:pt x="0" y="212"/>
                    <a:pt x="27" y="356"/>
                    <a:pt x="132" y="431"/>
                  </a:cubicBezTo>
                  <a:cubicBezTo>
                    <a:pt x="223" y="491"/>
                    <a:pt x="2347" y="1966"/>
                    <a:pt x="1581" y="4993"/>
                  </a:cubicBezTo>
                  <a:cubicBezTo>
                    <a:pt x="1549" y="5118"/>
                    <a:pt x="1625" y="5247"/>
                    <a:pt x="1751" y="5280"/>
                  </a:cubicBezTo>
                  <a:cubicBezTo>
                    <a:pt x="1770" y="5284"/>
                    <a:pt x="1790" y="5285"/>
                    <a:pt x="1809" y="5287"/>
                  </a:cubicBezTo>
                  <a:cubicBezTo>
                    <a:pt x="1918" y="5285"/>
                    <a:pt x="2011" y="5213"/>
                    <a:pt x="2037" y="5109"/>
                  </a:cubicBezTo>
                  <a:cubicBezTo>
                    <a:pt x="2887" y="1751"/>
                    <a:pt x="420" y="54"/>
                    <a:pt x="394" y="37"/>
                  </a:cubicBezTo>
                  <a:cubicBezTo>
                    <a:pt x="355" y="12"/>
                    <a:pt x="311" y="1"/>
                    <a:pt x="26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33"/>
            <p:cNvSpPr/>
            <p:nvPr/>
          </p:nvSpPr>
          <p:spPr>
            <a:xfrm>
              <a:off x="2881063" y="3618180"/>
              <a:ext cx="414863" cy="474269"/>
            </a:xfrm>
            <a:custGeom>
              <a:avLst/>
              <a:gdLst/>
              <a:ahLst/>
              <a:cxnLst/>
              <a:rect l="l" t="t" r="r" b="b"/>
              <a:pathLst>
                <a:path w="12766" h="14594" extrusionOk="0">
                  <a:moveTo>
                    <a:pt x="3894" y="0"/>
                  </a:moveTo>
                  <a:cubicBezTo>
                    <a:pt x="3894" y="0"/>
                    <a:pt x="1435" y="1606"/>
                    <a:pt x="0" y="7297"/>
                  </a:cubicBezTo>
                  <a:cubicBezTo>
                    <a:pt x="0" y="7297"/>
                    <a:pt x="4316" y="13972"/>
                    <a:pt x="8732" y="14594"/>
                  </a:cubicBezTo>
                  <a:lnTo>
                    <a:pt x="12766" y="1971"/>
                  </a:lnTo>
                  <a:lnTo>
                    <a:pt x="3894"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33"/>
            <p:cNvSpPr/>
            <p:nvPr/>
          </p:nvSpPr>
          <p:spPr>
            <a:xfrm>
              <a:off x="3844191" y="3579897"/>
              <a:ext cx="288415" cy="1210337"/>
            </a:xfrm>
            <a:custGeom>
              <a:avLst/>
              <a:gdLst/>
              <a:ahLst/>
              <a:cxnLst/>
              <a:rect l="l" t="t" r="r" b="b"/>
              <a:pathLst>
                <a:path w="8875" h="37244" extrusionOk="0">
                  <a:moveTo>
                    <a:pt x="3601" y="0"/>
                  </a:moveTo>
                  <a:cubicBezTo>
                    <a:pt x="3563" y="0"/>
                    <a:pt x="3526" y="2"/>
                    <a:pt x="3489" y="6"/>
                  </a:cubicBezTo>
                  <a:lnTo>
                    <a:pt x="0" y="11226"/>
                  </a:lnTo>
                  <a:lnTo>
                    <a:pt x="2761" y="37243"/>
                  </a:lnTo>
                  <a:lnTo>
                    <a:pt x="8874" y="36905"/>
                  </a:lnTo>
                  <a:lnTo>
                    <a:pt x="8460" y="7935"/>
                  </a:lnTo>
                  <a:cubicBezTo>
                    <a:pt x="7750" y="4899"/>
                    <a:pt x="5513" y="0"/>
                    <a:pt x="3601" y="0"/>
                  </a:cubicBezTo>
                  <a:close/>
                </a:path>
              </a:pathLst>
            </a:custGeom>
            <a:solidFill>
              <a:srgbClr val="E8A28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33"/>
            <p:cNvSpPr/>
            <p:nvPr/>
          </p:nvSpPr>
          <p:spPr>
            <a:xfrm>
              <a:off x="2944173" y="3456310"/>
              <a:ext cx="1224538" cy="555122"/>
            </a:xfrm>
            <a:custGeom>
              <a:avLst/>
              <a:gdLst/>
              <a:ahLst/>
              <a:cxnLst/>
              <a:rect l="l" t="t" r="r" b="b"/>
              <a:pathLst>
                <a:path w="37681" h="17082" extrusionOk="0">
                  <a:moveTo>
                    <a:pt x="12594" y="0"/>
                  </a:moveTo>
                  <a:cubicBezTo>
                    <a:pt x="9457" y="0"/>
                    <a:pt x="3252" y="659"/>
                    <a:pt x="1695" y="5696"/>
                  </a:cubicBezTo>
                  <a:cubicBezTo>
                    <a:pt x="0" y="11187"/>
                    <a:pt x="1695" y="15824"/>
                    <a:pt x="1695" y="15824"/>
                  </a:cubicBezTo>
                  <a:lnTo>
                    <a:pt x="37246" y="17082"/>
                  </a:lnTo>
                  <a:cubicBezTo>
                    <a:pt x="37246" y="17082"/>
                    <a:pt x="37681" y="294"/>
                    <a:pt x="22430" y="81"/>
                  </a:cubicBezTo>
                  <a:lnTo>
                    <a:pt x="14430" y="83"/>
                  </a:lnTo>
                  <a:cubicBezTo>
                    <a:pt x="14430" y="83"/>
                    <a:pt x="13704" y="0"/>
                    <a:pt x="1259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33"/>
            <p:cNvSpPr/>
            <p:nvPr/>
          </p:nvSpPr>
          <p:spPr>
            <a:xfrm>
              <a:off x="3077965" y="3745700"/>
              <a:ext cx="1009307" cy="1048272"/>
            </a:xfrm>
            <a:custGeom>
              <a:avLst/>
              <a:gdLst/>
              <a:ahLst/>
              <a:cxnLst/>
              <a:rect l="l" t="t" r="r" b="b"/>
              <a:pathLst>
                <a:path w="31058" h="32257" extrusionOk="0">
                  <a:moveTo>
                    <a:pt x="26858" y="0"/>
                  </a:moveTo>
                  <a:lnTo>
                    <a:pt x="1" y="2537"/>
                  </a:lnTo>
                  <a:lnTo>
                    <a:pt x="2606" y="19614"/>
                  </a:lnTo>
                  <a:cubicBezTo>
                    <a:pt x="2650" y="19899"/>
                    <a:pt x="2650" y="20189"/>
                    <a:pt x="2604" y="20474"/>
                  </a:cubicBezTo>
                  <a:lnTo>
                    <a:pt x="900" y="31450"/>
                  </a:lnTo>
                  <a:cubicBezTo>
                    <a:pt x="4649" y="32081"/>
                    <a:pt x="10593" y="32257"/>
                    <a:pt x="16031" y="32257"/>
                  </a:cubicBezTo>
                  <a:cubicBezTo>
                    <a:pt x="22796" y="32257"/>
                    <a:pt x="28777" y="31986"/>
                    <a:pt x="28777" y="31986"/>
                  </a:cubicBezTo>
                  <a:lnTo>
                    <a:pt x="27559" y="18852"/>
                  </a:lnTo>
                  <a:cubicBezTo>
                    <a:pt x="27559" y="18852"/>
                    <a:pt x="31057" y="16678"/>
                    <a:pt x="30130" y="11559"/>
                  </a:cubicBezTo>
                  <a:cubicBezTo>
                    <a:pt x="29727" y="9334"/>
                    <a:pt x="26858" y="0"/>
                    <a:pt x="2685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8" name="Google Shape;1578;p33"/>
            <p:cNvSpPr/>
            <p:nvPr/>
          </p:nvSpPr>
          <p:spPr>
            <a:xfrm>
              <a:off x="3228331" y="3364309"/>
              <a:ext cx="404074" cy="459645"/>
            </a:xfrm>
            <a:custGeom>
              <a:avLst/>
              <a:gdLst/>
              <a:ahLst/>
              <a:cxnLst/>
              <a:rect l="l" t="t" r="r" b="b"/>
              <a:pathLst>
                <a:path w="12434" h="14144" extrusionOk="0">
                  <a:moveTo>
                    <a:pt x="5741" y="1"/>
                  </a:moveTo>
                  <a:lnTo>
                    <a:pt x="1" y="3130"/>
                  </a:lnTo>
                  <a:lnTo>
                    <a:pt x="7088" y="8527"/>
                  </a:lnTo>
                  <a:lnTo>
                    <a:pt x="4649" y="9830"/>
                  </a:lnTo>
                  <a:lnTo>
                    <a:pt x="12434" y="14144"/>
                  </a:lnTo>
                  <a:lnTo>
                    <a:pt x="5686" y="2912"/>
                  </a:lnTo>
                  <a:lnTo>
                    <a:pt x="574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9" name="Google Shape;1579;p33"/>
            <p:cNvSpPr/>
            <p:nvPr/>
          </p:nvSpPr>
          <p:spPr>
            <a:xfrm>
              <a:off x="3219947" y="3458487"/>
              <a:ext cx="423052" cy="373136"/>
            </a:xfrm>
            <a:custGeom>
              <a:avLst/>
              <a:gdLst/>
              <a:ahLst/>
              <a:cxnLst/>
              <a:rect l="l" t="t" r="r" b="b"/>
              <a:pathLst>
                <a:path w="13018" h="11482" extrusionOk="0">
                  <a:moveTo>
                    <a:pt x="263" y="1"/>
                  </a:moveTo>
                  <a:cubicBezTo>
                    <a:pt x="195" y="1"/>
                    <a:pt x="129" y="30"/>
                    <a:pt x="82" y="86"/>
                  </a:cubicBezTo>
                  <a:cubicBezTo>
                    <a:pt x="0" y="185"/>
                    <a:pt x="12" y="331"/>
                    <a:pt x="109" y="415"/>
                  </a:cubicBezTo>
                  <a:lnTo>
                    <a:pt x="4709" y="4219"/>
                  </a:lnTo>
                  <a:lnTo>
                    <a:pt x="2579" y="5357"/>
                  </a:lnTo>
                  <a:cubicBezTo>
                    <a:pt x="2416" y="5444"/>
                    <a:pt x="2412" y="5678"/>
                    <a:pt x="2575" y="5771"/>
                  </a:cubicBezTo>
                  <a:lnTo>
                    <a:pt x="12574" y="11449"/>
                  </a:lnTo>
                  <a:cubicBezTo>
                    <a:pt x="12610" y="11470"/>
                    <a:pt x="12650" y="11481"/>
                    <a:pt x="12690" y="11481"/>
                  </a:cubicBezTo>
                  <a:cubicBezTo>
                    <a:pt x="12690" y="11481"/>
                    <a:pt x="12691" y="11481"/>
                    <a:pt x="12692" y="11481"/>
                  </a:cubicBezTo>
                  <a:cubicBezTo>
                    <a:pt x="12933" y="11481"/>
                    <a:pt x="13018" y="11160"/>
                    <a:pt x="12808" y="11040"/>
                  </a:cubicBezTo>
                  <a:lnTo>
                    <a:pt x="3179" y="5574"/>
                  </a:lnTo>
                  <a:lnTo>
                    <a:pt x="5241" y="4470"/>
                  </a:lnTo>
                  <a:cubicBezTo>
                    <a:pt x="5389" y="4390"/>
                    <a:pt x="5410" y="4187"/>
                    <a:pt x="5281" y="4080"/>
                  </a:cubicBezTo>
                  <a:lnTo>
                    <a:pt x="409" y="52"/>
                  </a:lnTo>
                  <a:cubicBezTo>
                    <a:pt x="366" y="17"/>
                    <a:pt x="314" y="1"/>
                    <a:pt x="2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33"/>
            <p:cNvSpPr/>
            <p:nvPr/>
          </p:nvSpPr>
          <p:spPr>
            <a:xfrm>
              <a:off x="3632373" y="3374448"/>
              <a:ext cx="182571" cy="449505"/>
            </a:xfrm>
            <a:custGeom>
              <a:avLst/>
              <a:gdLst/>
              <a:ahLst/>
              <a:cxnLst/>
              <a:rect l="l" t="t" r="r" b="b"/>
              <a:pathLst>
                <a:path w="5618" h="13832" extrusionOk="0">
                  <a:moveTo>
                    <a:pt x="1202" y="0"/>
                  </a:moveTo>
                  <a:lnTo>
                    <a:pt x="1" y="13832"/>
                  </a:lnTo>
                  <a:lnTo>
                    <a:pt x="3752" y="8918"/>
                  </a:lnTo>
                  <a:lnTo>
                    <a:pt x="2448" y="8215"/>
                  </a:lnTo>
                  <a:lnTo>
                    <a:pt x="5618" y="3003"/>
                  </a:lnTo>
                  <a:lnTo>
                    <a:pt x="1202"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33"/>
            <p:cNvSpPr/>
            <p:nvPr/>
          </p:nvSpPr>
          <p:spPr>
            <a:xfrm>
              <a:off x="3622493" y="3464401"/>
              <a:ext cx="201160" cy="367222"/>
            </a:xfrm>
            <a:custGeom>
              <a:avLst/>
              <a:gdLst/>
              <a:ahLst/>
              <a:cxnLst/>
              <a:rect l="l" t="t" r="r" b="b"/>
              <a:pathLst>
                <a:path w="6190" h="11300" extrusionOk="0">
                  <a:moveTo>
                    <a:pt x="5920" y="1"/>
                  </a:moveTo>
                  <a:cubicBezTo>
                    <a:pt x="5845" y="1"/>
                    <a:pt x="5771" y="38"/>
                    <a:pt x="5726" y="105"/>
                  </a:cubicBezTo>
                  <a:lnTo>
                    <a:pt x="3335" y="3727"/>
                  </a:lnTo>
                  <a:lnTo>
                    <a:pt x="4635" y="4424"/>
                  </a:lnTo>
                  <a:lnTo>
                    <a:pt x="111" y="10929"/>
                  </a:lnTo>
                  <a:cubicBezTo>
                    <a:pt x="1" y="11085"/>
                    <a:pt x="113" y="11299"/>
                    <a:pt x="303" y="11299"/>
                  </a:cubicBezTo>
                  <a:cubicBezTo>
                    <a:pt x="381" y="11299"/>
                    <a:pt x="453" y="11261"/>
                    <a:pt x="498" y="11197"/>
                  </a:cubicBezTo>
                  <a:lnTo>
                    <a:pt x="5325" y="4261"/>
                  </a:lnTo>
                  <a:lnTo>
                    <a:pt x="4016" y="3556"/>
                  </a:lnTo>
                  <a:lnTo>
                    <a:pt x="6119" y="364"/>
                  </a:lnTo>
                  <a:cubicBezTo>
                    <a:pt x="6189" y="256"/>
                    <a:pt x="6159" y="111"/>
                    <a:pt x="6051" y="41"/>
                  </a:cubicBezTo>
                  <a:cubicBezTo>
                    <a:pt x="6010" y="14"/>
                    <a:pt x="5965" y="1"/>
                    <a:pt x="592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33"/>
            <p:cNvSpPr/>
            <p:nvPr/>
          </p:nvSpPr>
          <p:spPr>
            <a:xfrm>
              <a:off x="3777116" y="3758926"/>
              <a:ext cx="138667" cy="181466"/>
            </a:xfrm>
            <a:custGeom>
              <a:avLst/>
              <a:gdLst/>
              <a:ahLst/>
              <a:cxnLst/>
              <a:rect l="l" t="t" r="r" b="b"/>
              <a:pathLst>
                <a:path w="4267" h="5584" extrusionOk="0">
                  <a:moveTo>
                    <a:pt x="1770" y="0"/>
                  </a:moveTo>
                  <a:cubicBezTo>
                    <a:pt x="1620" y="0"/>
                    <a:pt x="1471" y="28"/>
                    <a:pt x="1327" y="87"/>
                  </a:cubicBezTo>
                  <a:cubicBezTo>
                    <a:pt x="396" y="469"/>
                    <a:pt x="1" y="1987"/>
                    <a:pt x="445" y="3481"/>
                  </a:cubicBezTo>
                  <a:cubicBezTo>
                    <a:pt x="823" y="4744"/>
                    <a:pt x="1678" y="5584"/>
                    <a:pt x="2498" y="5584"/>
                  </a:cubicBezTo>
                  <a:cubicBezTo>
                    <a:pt x="2647" y="5584"/>
                    <a:pt x="2796" y="5556"/>
                    <a:pt x="2940" y="5497"/>
                  </a:cubicBezTo>
                  <a:cubicBezTo>
                    <a:pt x="3871" y="5117"/>
                    <a:pt x="4267" y="3597"/>
                    <a:pt x="3822" y="2103"/>
                  </a:cubicBezTo>
                  <a:cubicBezTo>
                    <a:pt x="3446" y="841"/>
                    <a:pt x="2589" y="0"/>
                    <a:pt x="177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33"/>
            <p:cNvSpPr/>
            <p:nvPr/>
          </p:nvSpPr>
          <p:spPr>
            <a:xfrm>
              <a:off x="3803797" y="3769488"/>
              <a:ext cx="109582" cy="150463"/>
            </a:xfrm>
            <a:custGeom>
              <a:avLst/>
              <a:gdLst/>
              <a:ahLst/>
              <a:cxnLst/>
              <a:rect l="l" t="t" r="r" b="b"/>
              <a:pathLst>
                <a:path w="3372" h="4630" extrusionOk="0">
                  <a:moveTo>
                    <a:pt x="1339" y="1"/>
                  </a:moveTo>
                  <a:cubicBezTo>
                    <a:pt x="1229" y="1"/>
                    <a:pt x="1121" y="21"/>
                    <a:pt x="1015" y="64"/>
                  </a:cubicBezTo>
                  <a:cubicBezTo>
                    <a:pt x="289" y="361"/>
                    <a:pt x="1" y="1609"/>
                    <a:pt x="371" y="2852"/>
                  </a:cubicBezTo>
                  <a:cubicBezTo>
                    <a:pt x="688" y="3914"/>
                    <a:pt x="1384" y="4629"/>
                    <a:pt x="2033" y="4629"/>
                  </a:cubicBezTo>
                  <a:cubicBezTo>
                    <a:pt x="2143" y="4629"/>
                    <a:pt x="2251" y="4609"/>
                    <a:pt x="2357" y="4566"/>
                  </a:cubicBezTo>
                  <a:cubicBezTo>
                    <a:pt x="3083" y="4269"/>
                    <a:pt x="3371" y="3021"/>
                    <a:pt x="3001" y="1778"/>
                  </a:cubicBezTo>
                  <a:cubicBezTo>
                    <a:pt x="2684" y="716"/>
                    <a:pt x="1988" y="1"/>
                    <a:pt x="133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33"/>
            <p:cNvSpPr/>
            <p:nvPr/>
          </p:nvSpPr>
          <p:spPr>
            <a:xfrm>
              <a:off x="3840162" y="3803513"/>
              <a:ext cx="55311" cy="74874"/>
            </a:xfrm>
            <a:custGeom>
              <a:avLst/>
              <a:gdLst/>
              <a:ahLst/>
              <a:cxnLst/>
              <a:rect l="l" t="t" r="r" b="b"/>
              <a:pathLst>
                <a:path w="1702" h="2304" extrusionOk="0">
                  <a:moveTo>
                    <a:pt x="666" y="1"/>
                  </a:moveTo>
                  <a:cubicBezTo>
                    <a:pt x="604" y="1"/>
                    <a:pt x="542" y="14"/>
                    <a:pt x="483" y="42"/>
                  </a:cubicBezTo>
                  <a:cubicBezTo>
                    <a:pt x="126" y="209"/>
                    <a:pt x="1" y="841"/>
                    <a:pt x="206" y="1455"/>
                  </a:cubicBezTo>
                  <a:cubicBezTo>
                    <a:pt x="376" y="1966"/>
                    <a:pt x="720" y="2304"/>
                    <a:pt x="1038" y="2304"/>
                  </a:cubicBezTo>
                  <a:cubicBezTo>
                    <a:pt x="1100" y="2304"/>
                    <a:pt x="1162" y="2290"/>
                    <a:pt x="1221" y="2263"/>
                  </a:cubicBezTo>
                  <a:cubicBezTo>
                    <a:pt x="1578" y="2096"/>
                    <a:pt x="1701" y="1463"/>
                    <a:pt x="1498" y="849"/>
                  </a:cubicBezTo>
                  <a:cubicBezTo>
                    <a:pt x="1327" y="338"/>
                    <a:pt x="983" y="1"/>
                    <a:pt x="66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5" name="Google Shape;1585;p33"/>
            <p:cNvSpPr/>
            <p:nvPr/>
          </p:nvSpPr>
          <p:spPr>
            <a:xfrm>
              <a:off x="3277305" y="3305879"/>
              <a:ext cx="601691" cy="542221"/>
            </a:xfrm>
            <a:custGeom>
              <a:avLst/>
              <a:gdLst/>
              <a:ahLst/>
              <a:cxnLst/>
              <a:rect l="l" t="t" r="r" b="b"/>
              <a:pathLst>
                <a:path w="18515" h="16685" extrusionOk="0">
                  <a:moveTo>
                    <a:pt x="8642" y="1"/>
                  </a:moveTo>
                  <a:cubicBezTo>
                    <a:pt x="7937" y="1"/>
                    <a:pt x="7213" y="92"/>
                    <a:pt x="6490" y="282"/>
                  </a:cubicBezTo>
                  <a:cubicBezTo>
                    <a:pt x="2497" y="1335"/>
                    <a:pt x="1" y="5040"/>
                    <a:pt x="924" y="8541"/>
                  </a:cubicBezTo>
                  <a:lnTo>
                    <a:pt x="2117" y="13069"/>
                  </a:lnTo>
                  <a:cubicBezTo>
                    <a:pt x="2146" y="13176"/>
                    <a:pt x="2242" y="13245"/>
                    <a:pt x="2347" y="13245"/>
                  </a:cubicBezTo>
                  <a:cubicBezTo>
                    <a:pt x="2367" y="13245"/>
                    <a:pt x="2386" y="13243"/>
                    <a:pt x="2406" y="13238"/>
                  </a:cubicBezTo>
                  <a:cubicBezTo>
                    <a:pt x="2532" y="13204"/>
                    <a:pt x="2608" y="13074"/>
                    <a:pt x="2573" y="12949"/>
                  </a:cubicBezTo>
                  <a:lnTo>
                    <a:pt x="1380" y="8421"/>
                  </a:lnTo>
                  <a:cubicBezTo>
                    <a:pt x="523" y="5172"/>
                    <a:pt x="2870" y="1727"/>
                    <a:pt x="6611" y="740"/>
                  </a:cubicBezTo>
                  <a:cubicBezTo>
                    <a:pt x="7296" y="560"/>
                    <a:pt x="7980" y="473"/>
                    <a:pt x="8647" y="473"/>
                  </a:cubicBezTo>
                  <a:cubicBezTo>
                    <a:pt x="11624" y="473"/>
                    <a:pt x="14249" y="2188"/>
                    <a:pt x="14949" y="4843"/>
                  </a:cubicBezTo>
                  <a:lnTo>
                    <a:pt x="18026" y="16508"/>
                  </a:lnTo>
                  <a:cubicBezTo>
                    <a:pt x="18052" y="16611"/>
                    <a:pt x="18145" y="16683"/>
                    <a:pt x="18254" y="16685"/>
                  </a:cubicBezTo>
                  <a:cubicBezTo>
                    <a:pt x="18273" y="16683"/>
                    <a:pt x="18294" y="16681"/>
                    <a:pt x="18315" y="16675"/>
                  </a:cubicBezTo>
                  <a:cubicBezTo>
                    <a:pt x="18440" y="16643"/>
                    <a:pt x="18514" y="16514"/>
                    <a:pt x="18482" y="16386"/>
                  </a:cubicBezTo>
                  <a:lnTo>
                    <a:pt x="15405" y="4721"/>
                  </a:lnTo>
                  <a:cubicBezTo>
                    <a:pt x="14649" y="1855"/>
                    <a:pt x="11830" y="1"/>
                    <a:pt x="864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6" name="Google Shape;1586;p33"/>
            <p:cNvSpPr/>
            <p:nvPr/>
          </p:nvSpPr>
          <p:spPr>
            <a:xfrm>
              <a:off x="3413112" y="3224342"/>
              <a:ext cx="258323" cy="234599"/>
            </a:xfrm>
            <a:custGeom>
              <a:avLst/>
              <a:gdLst/>
              <a:ahLst/>
              <a:cxnLst/>
              <a:rect l="l" t="t" r="r" b="b"/>
              <a:pathLst>
                <a:path w="7949" h="7219" extrusionOk="0">
                  <a:moveTo>
                    <a:pt x="0" y="0"/>
                  </a:moveTo>
                  <a:lnTo>
                    <a:pt x="0" y="7219"/>
                  </a:lnTo>
                  <a:lnTo>
                    <a:pt x="7949" y="7219"/>
                  </a:lnTo>
                  <a:lnTo>
                    <a:pt x="7949" y="0"/>
                  </a:lnTo>
                  <a:close/>
                </a:path>
              </a:pathLst>
            </a:custGeom>
            <a:solidFill>
              <a:srgbClr val="E8A28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33"/>
            <p:cNvSpPr/>
            <p:nvPr/>
          </p:nvSpPr>
          <p:spPr>
            <a:xfrm>
              <a:off x="3414899" y="3299672"/>
              <a:ext cx="258193" cy="107892"/>
            </a:xfrm>
            <a:custGeom>
              <a:avLst/>
              <a:gdLst/>
              <a:ahLst/>
              <a:cxnLst/>
              <a:rect l="l" t="t" r="r" b="b"/>
              <a:pathLst>
                <a:path w="7945" h="3320" extrusionOk="0">
                  <a:moveTo>
                    <a:pt x="0" y="0"/>
                  </a:moveTo>
                  <a:lnTo>
                    <a:pt x="0" y="1990"/>
                  </a:lnTo>
                  <a:lnTo>
                    <a:pt x="1644" y="2573"/>
                  </a:lnTo>
                  <a:cubicBezTo>
                    <a:pt x="3033" y="3068"/>
                    <a:pt x="4494" y="3319"/>
                    <a:pt x="5963" y="3319"/>
                  </a:cubicBezTo>
                  <a:cubicBezTo>
                    <a:pt x="6378" y="3319"/>
                    <a:pt x="6793" y="3299"/>
                    <a:pt x="7208" y="3259"/>
                  </a:cubicBezTo>
                  <a:lnTo>
                    <a:pt x="7945" y="3187"/>
                  </a:lnTo>
                  <a:lnTo>
                    <a:pt x="7943" y="0"/>
                  </a:lnTo>
                  <a:close/>
                </a:path>
              </a:pathLst>
            </a:custGeom>
            <a:solidFill>
              <a:srgbClr val="242424">
                <a:alpha val="1960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33"/>
            <p:cNvSpPr/>
            <p:nvPr/>
          </p:nvSpPr>
          <p:spPr>
            <a:xfrm>
              <a:off x="3786378" y="3133187"/>
              <a:ext cx="71040" cy="80074"/>
            </a:xfrm>
            <a:custGeom>
              <a:avLst/>
              <a:gdLst/>
              <a:ahLst/>
              <a:cxnLst/>
              <a:rect l="l" t="t" r="r" b="b"/>
              <a:pathLst>
                <a:path w="2186" h="2464" extrusionOk="0">
                  <a:moveTo>
                    <a:pt x="1071" y="1"/>
                  </a:moveTo>
                  <a:cubicBezTo>
                    <a:pt x="1054" y="1"/>
                    <a:pt x="1037" y="1"/>
                    <a:pt x="1019" y="2"/>
                  </a:cubicBezTo>
                  <a:lnTo>
                    <a:pt x="1046" y="474"/>
                  </a:lnTo>
                  <a:cubicBezTo>
                    <a:pt x="1054" y="473"/>
                    <a:pt x="1063" y="473"/>
                    <a:pt x="1071" y="473"/>
                  </a:cubicBezTo>
                  <a:cubicBezTo>
                    <a:pt x="1395" y="473"/>
                    <a:pt x="1672" y="790"/>
                    <a:pt x="1694" y="1198"/>
                  </a:cubicBezTo>
                  <a:cubicBezTo>
                    <a:pt x="1709" y="1397"/>
                    <a:pt x="1654" y="1597"/>
                    <a:pt x="1536" y="1760"/>
                  </a:cubicBezTo>
                  <a:cubicBezTo>
                    <a:pt x="1430" y="1899"/>
                    <a:pt x="1287" y="1982"/>
                    <a:pt x="1133" y="1990"/>
                  </a:cubicBezTo>
                  <a:cubicBezTo>
                    <a:pt x="1124" y="1990"/>
                    <a:pt x="1115" y="1991"/>
                    <a:pt x="1105" y="1991"/>
                  </a:cubicBezTo>
                  <a:cubicBezTo>
                    <a:pt x="785" y="1991"/>
                    <a:pt x="507" y="1672"/>
                    <a:pt x="485" y="1266"/>
                  </a:cubicBezTo>
                  <a:cubicBezTo>
                    <a:pt x="478" y="1154"/>
                    <a:pt x="497" y="1085"/>
                    <a:pt x="575" y="947"/>
                  </a:cubicBezTo>
                  <a:lnTo>
                    <a:pt x="160" y="719"/>
                  </a:lnTo>
                  <a:cubicBezTo>
                    <a:pt x="61" y="901"/>
                    <a:pt x="1" y="1063"/>
                    <a:pt x="14" y="1293"/>
                  </a:cubicBezTo>
                  <a:cubicBezTo>
                    <a:pt x="52" y="1950"/>
                    <a:pt x="537" y="2463"/>
                    <a:pt x="1107" y="2463"/>
                  </a:cubicBezTo>
                  <a:cubicBezTo>
                    <a:pt x="1124" y="2463"/>
                    <a:pt x="1143" y="2463"/>
                    <a:pt x="1160" y="2461"/>
                  </a:cubicBezTo>
                  <a:cubicBezTo>
                    <a:pt x="1454" y="2444"/>
                    <a:pt x="1722" y="2296"/>
                    <a:pt x="1912" y="2043"/>
                  </a:cubicBezTo>
                  <a:cubicBezTo>
                    <a:pt x="2097" y="1790"/>
                    <a:pt x="2186" y="1483"/>
                    <a:pt x="2165" y="1171"/>
                  </a:cubicBezTo>
                  <a:cubicBezTo>
                    <a:pt x="2128" y="513"/>
                    <a:pt x="1640" y="1"/>
                    <a:pt x="107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33"/>
            <p:cNvSpPr/>
            <p:nvPr/>
          </p:nvSpPr>
          <p:spPr>
            <a:xfrm>
              <a:off x="3214325" y="3080866"/>
              <a:ext cx="171749" cy="167980"/>
            </a:xfrm>
            <a:custGeom>
              <a:avLst/>
              <a:gdLst/>
              <a:ahLst/>
              <a:cxnLst/>
              <a:rect l="l" t="t" r="r" b="b"/>
              <a:pathLst>
                <a:path w="5285" h="5169" extrusionOk="0">
                  <a:moveTo>
                    <a:pt x="2595" y="0"/>
                  </a:moveTo>
                  <a:cubicBezTo>
                    <a:pt x="2464" y="0"/>
                    <a:pt x="2331" y="12"/>
                    <a:pt x="2197" y="35"/>
                  </a:cubicBezTo>
                  <a:cubicBezTo>
                    <a:pt x="873" y="267"/>
                    <a:pt x="0" y="1597"/>
                    <a:pt x="246" y="3005"/>
                  </a:cubicBezTo>
                  <a:cubicBezTo>
                    <a:pt x="466" y="4269"/>
                    <a:pt x="1517" y="5168"/>
                    <a:pt x="2689" y="5168"/>
                  </a:cubicBezTo>
                  <a:cubicBezTo>
                    <a:pt x="2820" y="5168"/>
                    <a:pt x="2953" y="5157"/>
                    <a:pt x="3086" y="5133"/>
                  </a:cubicBezTo>
                  <a:cubicBezTo>
                    <a:pt x="4411" y="4902"/>
                    <a:pt x="5285" y="3573"/>
                    <a:pt x="5038" y="2165"/>
                  </a:cubicBezTo>
                  <a:cubicBezTo>
                    <a:pt x="4817" y="898"/>
                    <a:pt x="3766" y="0"/>
                    <a:pt x="2595" y="0"/>
                  </a:cubicBezTo>
                  <a:close/>
                </a:path>
              </a:pathLst>
            </a:custGeom>
            <a:solidFill>
              <a:srgbClr val="E8A28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33"/>
            <p:cNvSpPr/>
            <p:nvPr/>
          </p:nvSpPr>
          <p:spPr>
            <a:xfrm>
              <a:off x="3214325" y="3080866"/>
              <a:ext cx="171749" cy="167980"/>
            </a:xfrm>
            <a:custGeom>
              <a:avLst/>
              <a:gdLst/>
              <a:ahLst/>
              <a:cxnLst/>
              <a:rect l="l" t="t" r="r" b="b"/>
              <a:pathLst>
                <a:path w="5285" h="5169" extrusionOk="0">
                  <a:moveTo>
                    <a:pt x="2595" y="0"/>
                  </a:moveTo>
                  <a:cubicBezTo>
                    <a:pt x="2464" y="0"/>
                    <a:pt x="2331" y="12"/>
                    <a:pt x="2197" y="35"/>
                  </a:cubicBezTo>
                  <a:cubicBezTo>
                    <a:pt x="873" y="267"/>
                    <a:pt x="0" y="1597"/>
                    <a:pt x="246" y="3005"/>
                  </a:cubicBezTo>
                  <a:cubicBezTo>
                    <a:pt x="466" y="4269"/>
                    <a:pt x="1517" y="5168"/>
                    <a:pt x="2689" y="5168"/>
                  </a:cubicBezTo>
                  <a:cubicBezTo>
                    <a:pt x="2820" y="5168"/>
                    <a:pt x="2953" y="5157"/>
                    <a:pt x="3086" y="5133"/>
                  </a:cubicBezTo>
                  <a:cubicBezTo>
                    <a:pt x="4411" y="4902"/>
                    <a:pt x="5285" y="3573"/>
                    <a:pt x="5038" y="2165"/>
                  </a:cubicBezTo>
                  <a:cubicBezTo>
                    <a:pt x="4817" y="898"/>
                    <a:pt x="3766" y="0"/>
                    <a:pt x="2595" y="0"/>
                  </a:cubicBezTo>
                  <a:close/>
                </a:path>
              </a:pathLst>
            </a:custGeom>
            <a:solidFill>
              <a:srgbClr val="242424">
                <a:alpha val="1960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33"/>
            <p:cNvSpPr/>
            <p:nvPr/>
          </p:nvSpPr>
          <p:spPr>
            <a:xfrm>
              <a:off x="3244905" y="3132667"/>
              <a:ext cx="68862" cy="81211"/>
            </a:xfrm>
            <a:custGeom>
              <a:avLst/>
              <a:gdLst/>
              <a:ahLst/>
              <a:cxnLst/>
              <a:rect l="l" t="t" r="r" b="b"/>
              <a:pathLst>
                <a:path w="2119" h="2499" extrusionOk="0">
                  <a:moveTo>
                    <a:pt x="243" y="1"/>
                  </a:moveTo>
                  <a:cubicBezTo>
                    <a:pt x="121" y="1"/>
                    <a:pt x="17" y="95"/>
                    <a:pt x="8" y="220"/>
                  </a:cubicBezTo>
                  <a:cubicBezTo>
                    <a:pt x="0" y="349"/>
                    <a:pt x="97" y="461"/>
                    <a:pt x="228" y="471"/>
                  </a:cubicBezTo>
                  <a:cubicBezTo>
                    <a:pt x="262" y="474"/>
                    <a:pt x="1011" y="539"/>
                    <a:pt x="1435" y="1162"/>
                  </a:cubicBezTo>
                  <a:cubicBezTo>
                    <a:pt x="1123" y="1263"/>
                    <a:pt x="690" y="1459"/>
                    <a:pt x="595" y="1795"/>
                  </a:cubicBezTo>
                  <a:cubicBezTo>
                    <a:pt x="553" y="1943"/>
                    <a:pt x="559" y="2175"/>
                    <a:pt x="829" y="2432"/>
                  </a:cubicBezTo>
                  <a:cubicBezTo>
                    <a:pt x="872" y="2473"/>
                    <a:pt x="931" y="2496"/>
                    <a:pt x="990" y="2496"/>
                  </a:cubicBezTo>
                  <a:lnTo>
                    <a:pt x="992" y="2498"/>
                  </a:lnTo>
                  <a:cubicBezTo>
                    <a:pt x="1205" y="2498"/>
                    <a:pt x="1309" y="2238"/>
                    <a:pt x="1153" y="2090"/>
                  </a:cubicBezTo>
                  <a:cubicBezTo>
                    <a:pt x="1081" y="2021"/>
                    <a:pt x="1041" y="1957"/>
                    <a:pt x="1051" y="1924"/>
                  </a:cubicBezTo>
                  <a:cubicBezTo>
                    <a:pt x="1087" y="1791"/>
                    <a:pt x="1494" y="1614"/>
                    <a:pt x="1834" y="1544"/>
                  </a:cubicBezTo>
                  <a:lnTo>
                    <a:pt x="2119" y="1485"/>
                  </a:lnTo>
                  <a:lnTo>
                    <a:pt x="2003" y="1219"/>
                  </a:lnTo>
                  <a:cubicBezTo>
                    <a:pt x="1515" y="98"/>
                    <a:pt x="312" y="3"/>
                    <a:pt x="260" y="1"/>
                  </a:cubicBezTo>
                  <a:cubicBezTo>
                    <a:pt x="255" y="1"/>
                    <a:pt x="249" y="1"/>
                    <a:pt x="24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33"/>
            <p:cNvSpPr/>
            <p:nvPr/>
          </p:nvSpPr>
          <p:spPr>
            <a:xfrm>
              <a:off x="3279027" y="2682349"/>
              <a:ext cx="570851" cy="692782"/>
            </a:xfrm>
            <a:custGeom>
              <a:avLst/>
              <a:gdLst/>
              <a:ahLst/>
              <a:cxnLst/>
              <a:rect l="l" t="t" r="r" b="b"/>
              <a:pathLst>
                <a:path w="17566" h="21318" extrusionOk="0">
                  <a:moveTo>
                    <a:pt x="9197" y="1"/>
                  </a:moveTo>
                  <a:cubicBezTo>
                    <a:pt x="8810" y="1"/>
                    <a:pt x="8413" y="46"/>
                    <a:pt x="8008" y="141"/>
                  </a:cubicBezTo>
                  <a:cubicBezTo>
                    <a:pt x="2897" y="1342"/>
                    <a:pt x="1" y="7200"/>
                    <a:pt x="643" y="12682"/>
                  </a:cubicBezTo>
                  <a:cubicBezTo>
                    <a:pt x="1256" y="17931"/>
                    <a:pt x="5580" y="21318"/>
                    <a:pt x="10527" y="21318"/>
                  </a:cubicBezTo>
                  <a:cubicBezTo>
                    <a:pt x="10746" y="21318"/>
                    <a:pt x="10967" y="21311"/>
                    <a:pt x="11189" y="21297"/>
                  </a:cubicBezTo>
                  <a:cubicBezTo>
                    <a:pt x="14733" y="21081"/>
                    <a:pt x="16859" y="19462"/>
                    <a:pt x="17262" y="14348"/>
                  </a:cubicBezTo>
                  <a:cubicBezTo>
                    <a:pt x="17359" y="13113"/>
                    <a:pt x="16660" y="11240"/>
                    <a:pt x="16660" y="11240"/>
                  </a:cubicBezTo>
                  <a:cubicBezTo>
                    <a:pt x="17566" y="7416"/>
                    <a:pt x="14171" y="1"/>
                    <a:pt x="9197" y="1"/>
                  </a:cubicBezTo>
                  <a:close/>
                </a:path>
              </a:pathLst>
            </a:custGeom>
            <a:solidFill>
              <a:srgbClr val="E8A28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33"/>
            <p:cNvSpPr/>
            <p:nvPr/>
          </p:nvSpPr>
          <p:spPr>
            <a:xfrm>
              <a:off x="3299923" y="2956693"/>
              <a:ext cx="513103" cy="418178"/>
            </a:xfrm>
            <a:custGeom>
              <a:avLst/>
              <a:gdLst/>
              <a:ahLst/>
              <a:cxnLst/>
              <a:rect l="l" t="t" r="r" b="b"/>
              <a:pathLst>
                <a:path w="15789" h="12868" extrusionOk="0">
                  <a:moveTo>
                    <a:pt x="1239" y="1"/>
                  </a:moveTo>
                  <a:lnTo>
                    <a:pt x="0" y="4240"/>
                  </a:lnTo>
                  <a:cubicBezTo>
                    <a:pt x="545" y="9245"/>
                    <a:pt x="4688" y="12868"/>
                    <a:pt x="9969" y="12868"/>
                  </a:cubicBezTo>
                  <a:cubicBezTo>
                    <a:pt x="10215" y="12868"/>
                    <a:pt x="10464" y="12860"/>
                    <a:pt x="10715" y="12844"/>
                  </a:cubicBezTo>
                  <a:cubicBezTo>
                    <a:pt x="12328" y="12741"/>
                    <a:pt x="14761" y="11772"/>
                    <a:pt x="15789" y="10140"/>
                  </a:cubicBezTo>
                  <a:lnTo>
                    <a:pt x="15789" y="10140"/>
                  </a:lnTo>
                  <a:cubicBezTo>
                    <a:pt x="15757" y="10153"/>
                    <a:pt x="15758" y="10153"/>
                    <a:pt x="15758" y="10153"/>
                  </a:cubicBezTo>
                  <a:cubicBezTo>
                    <a:pt x="15758" y="10153"/>
                    <a:pt x="15758" y="10153"/>
                    <a:pt x="15726" y="10167"/>
                  </a:cubicBezTo>
                  <a:cubicBezTo>
                    <a:pt x="14193" y="10794"/>
                    <a:pt x="12809" y="11066"/>
                    <a:pt x="11563" y="11066"/>
                  </a:cubicBezTo>
                  <a:cubicBezTo>
                    <a:pt x="3604" y="11066"/>
                    <a:pt x="1239" y="1"/>
                    <a:pt x="1239" y="1"/>
                  </a:cubicBezTo>
                  <a:close/>
                </a:path>
              </a:pathLst>
            </a:custGeom>
            <a:solidFill>
              <a:srgbClr val="242424">
                <a:alpha val="1960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4" name="Google Shape;1594;p33"/>
            <p:cNvSpPr/>
            <p:nvPr/>
          </p:nvSpPr>
          <p:spPr>
            <a:xfrm>
              <a:off x="3712056" y="2924228"/>
              <a:ext cx="57716" cy="29215"/>
            </a:xfrm>
            <a:custGeom>
              <a:avLst/>
              <a:gdLst/>
              <a:ahLst/>
              <a:cxnLst/>
              <a:rect l="l" t="t" r="r" b="b"/>
              <a:pathLst>
                <a:path w="1776" h="899" extrusionOk="0">
                  <a:moveTo>
                    <a:pt x="984" y="0"/>
                  </a:moveTo>
                  <a:cubicBezTo>
                    <a:pt x="913" y="0"/>
                    <a:pt x="836" y="6"/>
                    <a:pt x="754" y="17"/>
                  </a:cubicBezTo>
                  <a:cubicBezTo>
                    <a:pt x="353" y="74"/>
                    <a:pt x="161" y="329"/>
                    <a:pt x="68" y="553"/>
                  </a:cubicBezTo>
                  <a:cubicBezTo>
                    <a:pt x="1" y="717"/>
                    <a:pt x="122" y="898"/>
                    <a:pt x="291" y="898"/>
                  </a:cubicBezTo>
                  <a:cubicBezTo>
                    <a:pt x="298" y="898"/>
                    <a:pt x="306" y="898"/>
                    <a:pt x="313" y="897"/>
                  </a:cubicBezTo>
                  <a:cubicBezTo>
                    <a:pt x="796" y="853"/>
                    <a:pt x="1644" y="753"/>
                    <a:pt x="1702" y="576"/>
                  </a:cubicBezTo>
                  <a:cubicBezTo>
                    <a:pt x="1775" y="358"/>
                    <a:pt x="1564" y="0"/>
                    <a:pt x="984" y="0"/>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5" name="Google Shape;1595;p33"/>
            <p:cNvSpPr/>
            <p:nvPr/>
          </p:nvSpPr>
          <p:spPr>
            <a:xfrm>
              <a:off x="3469008" y="2949608"/>
              <a:ext cx="49851" cy="38997"/>
            </a:xfrm>
            <a:custGeom>
              <a:avLst/>
              <a:gdLst/>
              <a:ahLst/>
              <a:cxnLst/>
              <a:rect l="l" t="t" r="r" b="b"/>
              <a:pathLst>
                <a:path w="1534" h="1200" extrusionOk="0">
                  <a:moveTo>
                    <a:pt x="1038" y="1"/>
                  </a:moveTo>
                  <a:cubicBezTo>
                    <a:pt x="877" y="1"/>
                    <a:pt x="679" y="52"/>
                    <a:pt x="450" y="185"/>
                  </a:cubicBezTo>
                  <a:cubicBezTo>
                    <a:pt x="97" y="390"/>
                    <a:pt x="9" y="700"/>
                    <a:pt x="4" y="943"/>
                  </a:cubicBezTo>
                  <a:cubicBezTo>
                    <a:pt x="1" y="1090"/>
                    <a:pt x="118" y="1199"/>
                    <a:pt x="247" y="1199"/>
                  </a:cubicBezTo>
                  <a:cubicBezTo>
                    <a:pt x="283" y="1199"/>
                    <a:pt x="320" y="1191"/>
                    <a:pt x="355" y="1173"/>
                  </a:cubicBezTo>
                  <a:cubicBezTo>
                    <a:pt x="785" y="952"/>
                    <a:pt x="1533" y="540"/>
                    <a:pt x="1526" y="354"/>
                  </a:cubicBezTo>
                  <a:cubicBezTo>
                    <a:pt x="1518" y="184"/>
                    <a:pt x="1343" y="1"/>
                    <a:pt x="1038" y="1"/>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33"/>
            <p:cNvSpPr/>
            <p:nvPr/>
          </p:nvSpPr>
          <p:spPr>
            <a:xfrm>
              <a:off x="3547587" y="3149013"/>
              <a:ext cx="116439" cy="51574"/>
            </a:xfrm>
            <a:custGeom>
              <a:avLst/>
              <a:gdLst/>
              <a:ahLst/>
              <a:cxnLst/>
              <a:rect l="l" t="t" r="r" b="b"/>
              <a:pathLst>
                <a:path w="3583" h="1587" extrusionOk="0">
                  <a:moveTo>
                    <a:pt x="269" y="0"/>
                  </a:moveTo>
                  <a:cubicBezTo>
                    <a:pt x="229" y="0"/>
                    <a:pt x="188" y="11"/>
                    <a:pt x="151" y="32"/>
                  </a:cubicBezTo>
                  <a:cubicBezTo>
                    <a:pt x="41" y="97"/>
                    <a:pt x="1" y="234"/>
                    <a:pt x="60" y="346"/>
                  </a:cubicBezTo>
                  <a:cubicBezTo>
                    <a:pt x="69" y="363"/>
                    <a:pt x="803" y="1587"/>
                    <a:pt x="2186" y="1587"/>
                  </a:cubicBezTo>
                  <a:cubicBezTo>
                    <a:pt x="2551" y="1587"/>
                    <a:pt x="2959" y="1501"/>
                    <a:pt x="3413" y="1288"/>
                  </a:cubicBezTo>
                  <a:cubicBezTo>
                    <a:pt x="3531" y="1233"/>
                    <a:pt x="3583" y="1092"/>
                    <a:pt x="3526" y="975"/>
                  </a:cubicBezTo>
                  <a:cubicBezTo>
                    <a:pt x="3486" y="888"/>
                    <a:pt x="3401" y="838"/>
                    <a:pt x="3313" y="838"/>
                  </a:cubicBezTo>
                  <a:cubicBezTo>
                    <a:pt x="3279" y="838"/>
                    <a:pt x="3245" y="845"/>
                    <a:pt x="3212" y="861"/>
                  </a:cubicBezTo>
                  <a:cubicBezTo>
                    <a:pt x="2830" y="1041"/>
                    <a:pt x="2487" y="1113"/>
                    <a:pt x="2183" y="1113"/>
                  </a:cubicBezTo>
                  <a:cubicBezTo>
                    <a:pt x="1076" y="1113"/>
                    <a:pt x="499" y="162"/>
                    <a:pt x="468" y="108"/>
                  </a:cubicBezTo>
                  <a:cubicBezTo>
                    <a:pt x="423" y="38"/>
                    <a:pt x="347" y="0"/>
                    <a:pt x="26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33"/>
            <p:cNvSpPr/>
            <p:nvPr/>
          </p:nvSpPr>
          <p:spPr>
            <a:xfrm>
              <a:off x="3150110" y="2680042"/>
              <a:ext cx="494579" cy="416618"/>
            </a:xfrm>
            <a:custGeom>
              <a:avLst/>
              <a:gdLst/>
              <a:ahLst/>
              <a:cxnLst/>
              <a:rect l="l" t="t" r="r" b="b"/>
              <a:pathLst>
                <a:path w="15219" h="12820" extrusionOk="0">
                  <a:moveTo>
                    <a:pt x="12450" y="1"/>
                  </a:moveTo>
                  <a:cubicBezTo>
                    <a:pt x="1" y="1"/>
                    <a:pt x="3160" y="12820"/>
                    <a:pt x="3160" y="12820"/>
                  </a:cubicBezTo>
                  <a:cubicBezTo>
                    <a:pt x="14400" y="9654"/>
                    <a:pt x="15219" y="187"/>
                    <a:pt x="15219" y="187"/>
                  </a:cubicBezTo>
                  <a:cubicBezTo>
                    <a:pt x="14220" y="60"/>
                    <a:pt x="13299" y="1"/>
                    <a:pt x="12450" y="1"/>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8" name="Google Shape;1598;p33"/>
            <p:cNvSpPr/>
            <p:nvPr/>
          </p:nvSpPr>
          <p:spPr>
            <a:xfrm>
              <a:off x="3569522" y="2682414"/>
              <a:ext cx="426530" cy="313666"/>
            </a:xfrm>
            <a:custGeom>
              <a:avLst/>
              <a:gdLst/>
              <a:ahLst/>
              <a:cxnLst/>
              <a:rect l="l" t="t" r="r" b="b"/>
              <a:pathLst>
                <a:path w="13125" h="9652" extrusionOk="0">
                  <a:moveTo>
                    <a:pt x="0" y="0"/>
                  </a:moveTo>
                  <a:cubicBezTo>
                    <a:pt x="0" y="0"/>
                    <a:pt x="5659" y="3033"/>
                    <a:pt x="7865" y="9651"/>
                  </a:cubicBezTo>
                  <a:cubicBezTo>
                    <a:pt x="7865" y="9651"/>
                    <a:pt x="13125" y="0"/>
                    <a:pt x="0" y="0"/>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9" name="Google Shape;1599;p33"/>
            <p:cNvSpPr/>
            <p:nvPr/>
          </p:nvSpPr>
          <p:spPr>
            <a:xfrm>
              <a:off x="3254589" y="2690376"/>
              <a:ext cx="372519" cy="403521"/>
            </a:xfrm>
            <a:custGeom>
              <a:avLst/>
              <a:gdLst/>
              <a:ahLst/>
              <a:cxnLst/>
              <a:rect l="l" t="t" r="r" b="b"/>
              <a:pathLst>
                <a:path w="11463" h="12417" extrusionOk="0">
                  <a:moveTo>
                    <a:pt x="9637" y="0"/>
                  </a:moveTo>
                  <a:cubicBezTo>
                    <a:pt x="8175" y="0"/>
                    <a:pt x="5961" y="311"/>
                    <a:pt x="4004" y="1861"/>
                  </a:cubicBezTo>
                  <a:cubicBezTo>
                    <a:pt x="1475" y="3860"/>
                    <a:pt x="130" y="7329"/>
                    <a:pt x="4" y="12175"/>
                  </a:cubicBezTo>
                  <a:cubicBezTo>
                    <a:pt x="0" y="12304"/>
                    <a:pt x="103" y="12412"/>
                    <a:pt x="234" y="12416"/>
                  </a:cubicBezTo>
                  <a:lnTo>
                    <a:pt x="240" y="12416"/>
                  </a:lnTo>
                  <a:cubicBezTo>
                    <a:pt x="369" y="12416"/>
                    <a:pt x="474" y="12313"/>
                    <a:pt x="477" y="12186"/>
                  </a:cubicBezTo>
                  <a:cubicBezTo>
                    <a:pt x="599" y="7491"/>
                    <a:pt x="1882" y="4143"/>
                    <a:pt x="4293" y="2233"/>
                  </a:cubicBezTo>
                  <a:cubicBezTo>
                    <a:pt x="6141" y="769"/>
                    <a:pt x="8279" y="482"/>
                    <a:pt x="9672" y="482"/>
                  </a:cubicBezTo>
                  <a:cubicBezTo>
                    <a:pt x="10558" y="482"/>
                    <a:pt x="11142" y="598"/>
                    <a:pt x="11156" y="601"/>
                  </a:cubicBezTo>
                  <a:cubicBezTo>
                    <a:pt x="11173" y="604"/>
                    <a:pt x="11189" y="606"/>
                    <a:pt x="11205" y="606"/>
                  </a:cubicBezTo>
                  <a:cubicBezTo>
                    <a:pt x="11315" y="606"/>
                    <a:pt x="11412" y="529"/>
                    <a:pt x="11436" y="418"/>
                  </a:cubicBezTo>
                  <a:cubicBezTo>
                    <a:pt x="11462" y="291"/>
                    <a:pt x="11381" y="166"/>
                    <a:pt x="11253" y="139"/>
                  </a:cubicBezTo>
                  <a:cubicBezTo>
                    <a:pt x="11190" y="126"/>
                    <a:pt x="10565" y="0"/>
                    <a:pt x="9637" y="0"/>
                  </a:cubicBezTo>
                  <a:close/>
                </a:path>
              </a:pathLst>
            </a:custGeom>
            <a:solidFill>
              <a:srgbClr val="6E3E2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33"/>
            <p:cNvSpPr/>
            <p:nvPr/>
          </p:nvSpPr>
          <p:spPr>
            <a:xfrm>
              <a:off x="3254102" y="2717934"/>
              <a:ext cx="386135" cy="365889"/>
            </a:xfrm>
            <a:custGeom>
              <a:avLst/>
              <a:gdLst/>
              <a:ahLst/>
              <a:cxnLst/>
              <a:rect l="l" t="t" r="r" b="b"/>
              <a:pathLst>
                <a:path w="11882" h="11259" extrusionOk="0">
                  <a:moveTo>
                    <a:pt x="11633" y="1"/>
                  </a:moveTo>
                  <a:cubicBezTo>
                    <a:pt x="11626" y="1"/>
                    <a:pt x="11619" y="1"/>
                    <a:pt x="11612" y="2"/>
                  </a:cubicBezTo>
                  <a:cubicBezTo>
                    <a:pt x="8293" y="399"/>
                    <a:pt x="5239" y="2419"/>
                    <a:pt x="2778" y="5847"/>
                  </a:cubicBezTo>
                  <a:cubicBezTo>
                    <a:pt x="931" y="8423"/>
                    <a:pt x="51" y="10920"/>
                    <a:pt x="42" y="10945"/>
                  </a:cubicBezTo>
                  <a:cubicBezTo>
                    <a:pt x="0" y="11066"/>
                    <a:pt x="65" y="11201"/>
                    <a:pt x="188" y="11245"/>
                  </a:cubicBezTo>
                  <a:cubicBezTo>
                    <a:pt x="213" y="11253"/>
                    <a:pt x="240" y="11256"/>
                    <a:pt x="266" y="11258"/>
                  </a:cubicBezTo>
                  <a:cubicBezTo>
                    <a:pt x="365" y="11256"/>
                    <a:pt x="454" y="11194"/>
                    <a:pt x="489" y="11099"/>
                  </a:cubicBezTo>
                  <a:cubicBezTo>
                    <a:pt x="521" y="11002"/>
                    <a:pt x="3956" y="1391"/>
                    <a:pt x="11667" y="471"/>
                  </a:cubicBezTo>
                  <a:cubicBezTo>
                    <a:pt x="11795" y="452"/>
                    <a:pt x="11882" y="336"/>
                    <a:pt x="11867" y="209"/>
                  </a:cubicBezTo>
                  <a:cubicBezTo>
                    <a:pt x="11852" y="90"/>
                    <a:pt x="11752" y="1"/>
                    <a:pt x="11633" y="1"/>
                  </a:cubicBezTo>
                  <a:close/>
                </a:path>
              </a:pathLst>
            </a:custGeom>
            <a:solidFill>
              <a:srgbClr val="6E3E2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33"/>
            <p:cNvSpPr/>
            <p:nvPr/>
          </p:nvSpPr>
          <p:spPr>
            <a:xfrm>
              <a:off x="3629155" y="2708835"/>
              <a:ext cx="219066" cy="294882"/>
            </a:xfrm>
            <a:custGeom>
              <a:avLst/>
              <a:gdLst/>
              <a:ahLst/>
              <a:cxnLst/>
              <a:rect l="l" t="t" r="r" b="b"/>
              <a:pathLst>
                <a:path w="6741" h="9074" extrusionOk="0">
                  <a:moveTo>
                    <a:pt x="782" y="1"/>
                  </a:moveTo>
                  <a:cubicBezTo>
                    <a:pt x="458" y="1"/>
                    <a:pt x="250" y="27"/>
                    <a:pt x="221" y="31"/>
                  </a:cubicBezTo>
                  <a:cubicBezTo>
                    <a:pt x="92" y="48"/>
                    <a:pt x="1" y="166"/>
                    <a:pt x="18" y="295"/>
                  </a:cubicBezTo>
                  <a:cubicBezTo>
                    <a:pt x="34" y="414"/>
                    <a:pt x="134" y="500"/>
                    <a:pt x="251" y="500"/>
                  </a:cubicBezTo>
                  <a:cubicBezTo>
                    <a:pt x="261" y="500"/>
                    <a:pt x="272" y="500"/>
                    <a:pt x="282" y="498"/>
                  </a:cubicBezTo>
                  <a:cubicBezTo>
                    <a:pt x="289" y="498"/>
                    <a:pt x="463" y="477"/>
                    <a:pt x="747" y="477"/>
                  </a:cubicBezTo>
                  <a:cubicBezTo>
                    <a:pt x="1540" y="477"/>
                    <a:pt x="3190" y="641"/>
                    <a:pt x="4409" y="1874"/>
                  </a:cubicBezTo>
                  <a:cubicBezTo>
                    <a:pt x="5785" y="3267"/>
                    <a:pt x="6251" y="5598"/>
                    <a:pt x="5796" y="8804"/>
                  </a:cubicBezTo>
                  <a:cubicBezTo>
                    <a:pt x="5779" y="8933"/>
                    <a:pt x="5869" y="9053"/>
                    <a:pt x="5998" y="9072"/>
                  </a:cubicBezTo>
                  <a:cubicBezTo>
                    <a:pt x="6009" y="9074"/>
                    <a:pt x="6021" y="9074"/>
                    <a:pt x="6032" y="9074"/>
                  </a:cubicBezTo>
                  <a:cubicBezTo>
                    <a:pt x="6148" y="9074"/>
                    <a:pt x="6249" y="8986"/>
                    <a:pt x="6264" y="8870"/>
                  </a:cubicBezTo>
                  <a:cubicBezTo>
                    <a:pt x="6741" y="5507"/>
                    <a:pt x="6228" y="3041"/>
                    <a:pt x="4742" y="1540"/>
                  </a:cubicBezTo>
                  <a:cubicBezTo>
                    <a:pt x="3408" y="193"/>
                    <a:pt x="1665" y="1"/>
                    <a:pt x="782" y="1"/>
                  </a:cubicBezTo>
                  <a:close/>
                </a:path>
              </a:pathLst>
            </a:custGeom>
            <a:solidFill>
              <a:srgbClr val="6E3E2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33"/>
            <p:cNvSpPr/>
            <p:nvPr/>
          </p:nvSpPr>
          <p:spPr>
            <a:xfrm>
              <a:off x="3287932" y="3054705"/>
              <a:ext cx="50599" cy="85598"/>
            </a:xfrm>
            <a:custGeom>
              <a:avLst/>
              <a:gdLst/>
              <a:ahLst/>
              <a:cxnLst/>
              <a:rect l="l" t="t" r="r" b="b"/>
              <a:pathLst>
                <a:path w="1557" h="2634" extrusionOk="0">
                  <a:moveTo>
                    <a:pt x="1557" y="0"/>
                  </a:moveTo>
                  <a:lnTo>
                    <a:pt x="0" y="434"/>
                  </a:lnTo>
                  <a:lnTo>
                    <a:pt x="633" y="2634"/>
                  </a:lnTo>
                  <a:cubicBezTo>
                    <a:pt x="1211" y="2130"/>
                    <a:pt x="1557" y="0"/>
                    <a:pt x="1557" y="0"/>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33"/>
            <p:cNvSpPr/>
            <p:nvPr/>
          </p:nvSpPr>
          <p:spPr>
            <a:xfrm>
              <a:off x="3275518" y="3214268"/>
              <a:ext cx="71105" cy="80041"/>
            </a:xfrm>
            <a:custGeom>
              <a:avLst/>
              <a:gdLst/>
              <a:ahLst/>
              <a:cxnLst/>
              <a:rect l="l" t="t" r="r" b="b"/>
              <a:pathLst>
                <a:path w="2188" h="2463" extrusionOk="0">
                  <a:moveTo>
                    <a:pt x="1115" y="1"/>
                  </a:moveTo>
                  <a:cubicBezTo>
                    <a:pt x="545" y="1"/>
                    <a:pt x="58" y="514"/>
                    <a:pt x="21" y="1171"/>
                  </a:cubicBezTo>
                  <a:cubicBezTo>
                    <a:pt x="1" y="1482"/>
                    <a:pt x="90" y="1792"/>
                    <a:pt x="274" y="2043"/>
                  </a:cubicBezTo>
                  <a:cubicBezTo>
                    <a:pt x="464" y="2296"/>
                    <a:pt x="732" y="2446"/>
                    <a:pt x="1027" y="2463"/>
                  </a:cubicBezTo>
                  <a:lnTo>
                    <a:pt x="1082" y="2463"/>
                  </a:lnTo>
                  <a:cubicBezTo>
                    <a:pt x="1652" y="2463"/>
                    <a:pt x="2136" y="1952"/>
                    <a:pt x="2174" y="1294"/>
                  </a:cubicBezTo>
                  <a:cubicBezTo>
                    <a:pt x="2188" y="1063"/>
                    <a:pt x="2129" y="903"/>
                    <a:pt x="2026" y="719"/>
                  </a:cubicBezTo>
                  <a:lnTo>
                    <a:pt x="1614" y="947"/>
                  </a:lnTo>
                  <a:cubicBezTo>
                    <a:pt x="1690" y="1087"/>
                    <a:pt x="1709" y="1156"/>
                    <a:pt x="1703" y="1268"/>
                  </a:cubicBezTo>
                  <a:cubicBezTo>
                    <a:pt x="1679" y="1677"/>
                    <a:pt x="1401" y="1992"/>
                    <a:pt x="1075" y="1992"/>
                  </a:cubicBezTo>
                  <a:cubicBezTo>
                    <a:pt x="1069" y="1992"/>
                    <a:pt x="1062" y="1992"/>
                    <a:pt x="1055" y="1992"/>
                  </a:cubicBezTo>
                  <a:cubicBezTo>
                    <a:pt x="899" y="1982"/>
                    <a:pt x="757" y="1901"/>
                    <a:pt x="650" y="1760"/>
                  </a:cubicBezTo>
                  <a:cubicBezTo>
                    <a:pt x="533" y="1596"/>
                    <a:pt x="477" y="1399"/>
                    <a:pt x="493" y="1197"/>
                  </a:cubicBezTo>
                  <a:cubicBezTo>
                    <a:pt x="515" y="791"/>
                    <a:pt x="790" y="473"/>
                    <a:pt x="1113" y="473"/>
                  </a:cubicBezTo>
                  <a:cubicBezTo>
                    <a:pt x="1122" y="473"/>
                    <a:pt x="1131" y="473"/>
                    <a:pt x="1141" y="473"/>
                  </a:cubicBezTo>
                  <a:lnTo>
                    <a:pt x="1167" y="2"/>
                  </a:lnTo>
                  <a:cubicBezTo>
                    <a:pt x="1150" y="1"/>
                    <a:pt x="1133" y="1"/>
                    <a:pt x="11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33"/>
            <p:cNvSpPr/>
            <p:nvPr/>
          </p:nvSpPr>
          <p:spPr>
            <a:xfrm>
              <a:off x="3413112" y="3458909"/>
              <a:ext cx="259980" cy="365044"/>
            </a:xfrm>
            <a:custGeom>
              <a:avLst/>
              <a:gdLst/>
              <a:ahLst/>
              <a:cxnLst/>
              <a:rect l="l" t="t" r="r" b="b"/>
              <a:pathLst>
                <a:path w="8000" h="11233" extrusionOk="0">
                  <a:moveTo>
                    <a:pt x="0" y="1"/>
                  </a:moveTo>
                  <a:lnTo>
                    <a:pt x="6748" y="11233"/>
                  </a:lnTo>
                  <a:lnTo>
                    <a:pt x="8000" y="1"/>
                  </a:lnTo>
                  <a:close/>
                </a:path>
              </a:pathLst>
            </a:custGeom>
            <a:solidFill>
              <a:srgbClr val="E8A28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33"/>
            <p:cNvSpPr/>
            <p:nvPr/>
          </p:nvSpPr>
          <p:spPr>
            <a:xfrm>
              <a:off x="3331641" y="3701243"/>
              <a:ext cx="49006" cy="60835"/>
            </a:xfrm>
            <a:custGeom>
              <a:avLst/>
              <a:gdLst/>
              <a:ahLst/>
              <a:cxnLst/>
              <a:rect l="l" t="t" r="r" b="b"/>
              <a:pathLst>
                <a:path w="1508" h="1872" extrusionOk="0">
                  <a:moveTo>
                    <a:pt x="750" y="0"/>
                  </a:moveTo>
                  <a:cubicBezTo>
                    <a:pt x="715" y="0"/>
                    <a:pt x="679" y="6"/>
                    <a:pt x="643" y="17"/>
                  </a:cubicBezTo>
                  <a:lnTo>
                    <a:pt x="286" y="133"/>
                  </a:lnTo>
                  <a:cubicBezTo>
                    <a:pt x="102" y="194"/>
                    <a:pt x="1" y="391"/>
                    <a:pt x="62" y="578"/>
                  </a:cubicBezTo>
                  <a:lnTo>
                    <a:pt x="483" y="1872"/>
                  </a:lnTo>
                  <a:lnTo>
                    <a:pt x="1508" y="1537"/>
                  </a:lnTo>
                  <a:lnTo>
                    <a:pt x="1086" y="243"/>
                  </a:lnTo>
                  <a:cubicBezTo>
                    <a:pt x="1037" y="95"/>
                    <a:pt x="899" y="0"/>
                    <a:pt x="75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6" name="Google Shape;1606;p33"/>
            <p:cNvSpPr/>
            <p:nvPr/>
          </p:nvSpPr>
          <p:spPr>
            <a:xfrm>
              <a:off x="3262681" y="3742482"/>
              <a:ext cx="334334" cy="398874"/>
            </a:xfrm>
            <a:custGeom>
              <a:avLst/>
              <a:gdLst/>
              <a:ahLst/>
              <a:cxnLst/>
              <a:rect l="l" t="t" r="r" b="b"/>
              <a:pathLst>
                <a:path w="10288" h="12274" extrusionOk="0">
                  <a:moveTo>
                    <a:pt x="4297" y="1"/>
                  </a:moveTo>
                  <a:cubicBezTo>
                    <a:pt x="3903" y="1"/>
                    <a:pt x="3503" y="62"/>
                    <a:pt x="3109" y="190"/>
                  </a:cubicBezTo>
                  <a:cubicBezTo>
                    <a:pt x="1099" y="844"/>
                    <a:pt x="0" y="3006"/>
                    <a:pt x="654" y="5017"/>
                  </a:cubicBezTo>
                  <a:lnTo>
                    <a:pt x="2966" y="12110"/>
                  </a:lnTo>
                  <a:cubicBezTo>
                    <a:pt x="2997" y="12207"/>
                    <a:pt x="3088" y="12272"/>
                    <a:pt x="3191" y="12273"/>
                  </a:cubicBezTo>
                  <a:lnTo>
                    <a:pt x="3191" y="12272"/>
                  </a:lnTo>
                  <a:cubicBezTo>
                    <a:pt x="3350" y="12272"/>
                    <a:pt x="3462" y="12116"/>
                    <a:pt x="3415" y="11964"/>
                  </a:cubicBezTo>
                  <a:lnTo>
                    <a:pt x="1104" y="4870"/>
                  </a:lnTo>
                  <a:cubicBezTo>
                    <a:pt x="530" y="3111"/>
                    <a:pt x="1496" y="1213"/>
                    <a:pt x="3255" y="639"/>
                  </a:cubicBezTo>
                  <a:cubicBezTo>
                    <a:pt x="3601" y="526"/>
                    <a:pt x="3952" y="472"/>
                    <a:pt x="4297" y="472"/>
                  </a:cubicBezTo>
                  <a:cubicBezTo>
                    <a:pt x="5711" y="472"/>
                    <a:pt x="7026" y="1374"/>
                    <a:pt x="7489" y="2790"/>
                  </a:cubicBezTo>
                  <a:lnTo>
                    <a:pt x="9800" y="9883"/>
                  </a:lnTo>
                  <a:cubicBezTo>
                    <a:pt x="9831" y="9982"/>
                    <a:pt x="9923" y="10045"/>
                    <a:pt x="10022" y="10045"/>
                  </a:cubicBezTo>
                  <a:cubicBezTo>
                    <a:pt x="10046" y="10045"/>
                    <a:pt x="10071" y="10042"/>
                    <a:pt x="10096" y="10033"/>
                  </a:cubicBezTo>
                  <a:cubicBezTo>
                    <a:pt x="10221" y="9993"/>
                    <a:pt x="10288" y="9860"/>
                    <a:pt x="10248" y="9737"/>
                  </a:cubicBezTo>
                  <a:lnTo>
                    <a:pt x="7937" y="2643"/>
                  </a:lnTo>
                  <a:cubicBezTo>
                    <a:pt x="7410" y="1027"/>
                    <a:pt x="5910" y="1"/>
                    <a:pt x="42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7" name="Google Shape;1607;p33"/>
            <p:cNvSpPr/>
            <p:nvPr/>
          </p:nvSpPr>
          <p:spPr>
            <a:xfrm>
              <a:off x="3288289" y="3821191"/>
              <a:ext cx="301999" cy="307816"/>
            </a:xfrm>
            <a:custGeom>
              <a:avLst/>
              <a:gdLst/>
              <a:ahLst/>
              <a:cxnLst/>
              <a:rect l="l" t="t" r="r" b="b"/>
              <a:pathLst>
                <a:path w="9293" h="9472" extrusionOk="0">
                  <a:moveTo>
                    <a:pt x="4296" y="0"/>
                  </a:moveTo>
                  <a:cubicBezTo>
                    <a:pt x="3903" y="0"/>
                    <a:pt x="3503" y="61"/>
                    <a:pt x="3110" y="189"/>
                  </a:cubicBezTo>
                  <a:cubicBezTo>
                    <a:pt x="1103" y="845"/>
                    <a:pt x="1" y="3009"/>
                    <a:pt x="656" y="5017"/>
                  </a:cubicBezTo>
                  <a:lnTo>
                    <a:pt x="2055" y="9310"/>
                  </a:lnTo>
                  <a:cubicBezTo>
                    <a:pt x="2085" y="9407"/>
                    <a:pt x="2177" y="9471"/>
                    <a:pt x="2279" y="9471"/>
                  </a:cubicBezTo>
                  <a:cubicBezTo>
                    <a:pt x="2304" y="9471"/>
                    <a:pt x="2329" y="9468"/>
                    <a:pt x="2351" y="9460"/>
                  </a:cubicBezTo>
                  <a:cubicBezTo>
                    <a:pt x="2477" y="9420"/>
                    <a:pt x="2543" y="9287"/>
                    <a:pt x="2503" y="9164"/>
                  </a:cubicBezTo>
                  <a:lnTo>
                    <a:pt x="1105" y="4871"/>
                  </a:lnTo>
                  <a:cubicBezTo>
                    <a:pt x="531" y="3112"/>
                    <a:pt x="1496" y="1211"/>
                    <a:pt x="3256" y="639"/>
                  </a:cubicBezTo>
                  <a:cubicBezTo>
                    <a:pt x="3602" y="526"/>
                    <a:pt x="3953" y="473"/>
                    <a:pt x="4298" y="473"/>
                  </a:cubicBezTo>
                  <a:cubicBezTo>
                    <a:pt x="5712" y="473"/>
                    <a:pt x="7027" y="1373"/>
                    <a:pt x="7489" y="2790"/>
                  </a:cubicBezTo>
                  <a:lnTo>
                    <a:pt x="8804" y="6826"/>
                  </a:lnTo>
                  <a:cubicBezTo>
                    <a:pt x="8836" y="6925"/>
                    <a:pt x="8928" y="6989"/>
                    <a:pt x="9027" y="6989"/>
                  </a:cubicBezTo>
                  <a:cubicBezTo>
                    <a:pt x="9051" y="6989"/>
                    <a:pt x="9076" y="6985"/>
                    <a:pt x="9101" y="6977"/>
                  </a:cubicBezTo>
                  <a:cubicBezTo>
                    <a:pt x="9226" y="6937"/>
                    <a:pt x="9293" y="6804"/>
                    <a:pt x="9253" y="6680"/>
                  </a:cubicBezTo>
                  <a:lnTo>
                    <a:pt x="7938" y="2644"/>
                  </a:lnTo>
                  <a:cubicBezTo>
                    <a:pt x="7411" y="1027"/>
                    <a:pt x="5910" y="0"/>
                    <a:pt x="4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33"/>
            <p:cNvSpPr/>
            <p:nvPr/>
          </p:nvSpPr>
          <p:spPr>
            <a:xfrm>
              <a:off x="3343990" y="4092416"/>
              <a:ext cx="73347" cy="85468"/>
            </a:xfrm>
            <a:custGeom>
              <a:avLst/>
              <a:gdLst/>
              <a:ahLst/>
              <a:cxnLst/>
              <a:rect l="l" t="t" r="r" b="b"/>
              <a:pathLst>
                <a:path w="2257" h="2630" extrusionOk="0">
                  <a:moveTo>
                    <a:pt x="921" y="0"/>
                  </a:moveTo>
                  <a:cubicBezTo>
                    <a:pt x="850" y="0"/>
                    <a:pt x="780" y="11"/>
                    <a:pt x="712" y="33"/>
                  </a:cubicBezTo>
                  <a:cubicBezTo>
                    <a:pt x="216" y="194"/>
                    <a:pt x="1" y="899"/>
                    <a:pt x="231" y="1606"/>
                  </a:cubicBezTo>
                  <a:cubicBezTo>
                    <a:pt x="430" y="2216"/>
                    <a:pt x="893" y="2629"/>
                    <a:pt x="1335" y="2629"/>
                  </a:cubicBezTo>
                  <a:cubicBezTo>
                    <a:pt x="1406" y="2629"/>
                    <a:pt x="1477" y="2619"/>
                    <a:pt x="1546" y="2596"/>
                  </a:cubicBezTo>
                  <a:cubicBezTo>
                    <a:pt x="2042" y="2435"/>
                    <a:pt x="2256" y="1730"/>
                    <a:pt x="2025" y="1023"/>
                  </a:cubicBezTo>
                  <a:cubicBezTo>
                    <a:pt x="1826" y="412"/>
                    <a:pt x="1362" y="0"/>
                    <a:pt x="92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33"/>
            <p:cNvSpPr/>
            <p:nvPr/>
          </p:nvSpPr>
          <p:spPr>
            <a:xfrm>
              <a:off x="3536895" y="4029533"/>
              <a:ext cx="73347" cy="85501"/>
            </a:xfrm>
            <a:custGeom>
              <a:avLst/>
              <a:gdLst/>
              <a:ahLst/>
              <a:cxnLst/>
              <a:rect l="l" t="t" r="r" b="b"/>
              <a:pathLst>
                <a:path w="2257" h="2631" extrusionOk="0">
                  <a:moveTo>
                    <a:pt x="922" y="0"/>
                  </a:moveTo>
                  <a:cubicBezTo>
                    <a:pt x="851" y="0"/>
                    <a:pt x="780" y="11"/>
                    <a:pt x="712" y="33"/>
                  </a:cubicBezTo>
                  <a:cubicBezTo>
                    <a:pt x="216" y="195"/>
                    <a:pt x="1" y="900"/>
                    <a:pt x="231" y="1607"/>
                  </a:cubicBezTo>
                  <a:cubicBezTo>
                    <a:pt x="430" y="2217"/>
                    <a:pt x="895" y="2630"/>
                    <a:pt x="1335" y="2630"/>
                  </a:cubicBezTo>
                  <a:cubicBezTo>
                    <a:pt x="1407" y="2630"/>
                    <a:pt x="1477" y="2619"/>
                    <a:pt x="1546" y="2597"/>
                  </a:cubicBezTo>
                  <a:cubicBezTo>
                    <a:pt x="2042" y="2435"/>
                    <a:pt x="2256" y="1730"/>
                    <a:pt x="2027" y="1023"/>
                  </a:cubicBezTo>
                  <a:cubicBezTo>
                    <a:pt x="1827" y="413"/>
                    <a:pt x="1363" y="0"/>
                    <a:pt x="922"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33"/>
            <p:cNvSpPr/>
            <p:nvPr/>
          </p:nvSpPr>
          <p:spPr>
            <a:xfrm>
              <a:off x="3300541" y="3738713"/>
              <a:ext cx="129568" cy="61355"/>
            </a:xfrm>
            <a:custGeom>
              <a:avLst/>
              <a:gdLst/>
              <a:ahLst/>
              <a:cxnLst/>
              <a:rect l="l" t="t" r="r" b="b"/>
              <a:pathLst>
                <a:path w="3987" h="1888" extrusionOk="0">
                  <a:moveTo>
                    <a:pt x="3135" y="0"/>
                  </a:moveTo>
                  <a:cubicBezTo>
                    <a:pt x="2028" y="0"/>
                    <a:pt x="961" y="465"/>
                    <a:pt x="205" y="1296"/>
                  </a:cubicBezTo>
                  <a:cubicBezTo>
                    <a:pt x="0" y="1524"/>
                    <a:pt x="162" y="1887"/>
                    <a:pt x="468" y="1887"/>
                  </a:cubicBezTo>
                  <a:cubicBezTo>
                    <a:pt x="470" y="1887"/>
                    <a:pt x="472" y="1887"/>
                    <a:pt x="474" y="1887"/>
                  </a:cubicBezTo>
                  <a:cubicBezTo>
                    <a:pt x="572" y="1887"/>
                    <a:pt x="665" y="1844"/>
                    <a:pt x="730" y="1771"/>
                  </a:cubicBezTo>
                  <a:cubicBezTo>
                    <a:pt x="1110" y="1353"/>
                    <a:pt x="1591" y="1042"/>
                    <a:pt x="2128" y="867"/>
                  </a:cubicBezTo>
                  <a:cubicBezTo>
                    <a:pt x="2452" y="760"/>
                    <a:pt x="2790" y="707"/>
                    <a:pt x="3129" y="707"/>
                  </a:cubicBezTo>
                  <a:cubicBezTo>
                    <a:pt x="3273" y="707"/>
                    <a:pt x="3418" y="717"/>
                    <a:pt x="3561" y="736"/>
                  </a:cubicBezTo>
                  <a:cubicBezTo>
                    <a:pt x="3577" y="738"/>
                    <a:pt x="3593" y="739"/>
                    <a:pt x="3609" y="739"/>
                  </a:cubicBezTo>
                  <a:cubicBezTo>
                    <a:pt x="3784" y="739"/>
                    <a:pt x="3936" y="609"/>
                    <a:pt x="3960" y="432"/>
                  </a:cubicBezTo>
                  <a:cubicBezTo>
                    <a:pt x="3987" y="240"/>
                    <a:pt x="3850" y="61"/>
                    <a:pt x="3656" y="35"/>
                  </a:cubicBezTo>
                  <a:cubicBezTo>
                    <a:pt x="3482" y="11"/>
                    <a:pt x="3308" y="0"/>
                    <a:pt x="313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33"/>
            <p:cNvSpPr/>
            <p:nvPr/>
          </p:nvSpPr>
          <p:spPr>
            <a:xfrm>
              <a:off x="3449899" y="3320795"/>
              <a:ext cx="229562" cy="63923"/>
            </a:xfrm>
            <a:custGeom>
              <a:avLst/>
              <a:gdLst/>
              <a:ahLst/>
              <a:cxnLst/>
              <a:rect l="l" t="t" r="r" b="b"/>
              <a:pathLst>
                <a:path w="7064" h="1967" extrusionOk="0">
                  <a:moveTo>
                    <a:pt x="269" y="0"/>
                  </a:moveTo>
                  <a:cubicBezTo>
                    <a:pt x="191" y="0"/>
                    <a:pt x="114" y="39"/>
                    <a:pt x="69" y="110"/>
                  </a:cubicBezTo>
                  <a:cubicBezTo>
                    <a:pt x="1" y="222"/>
                    <a:pt x="35" y="367"/>
                    <a:pt x="145" y="437"/>
                  </a:cubicBezTo>
                  <a:cubicBezTo>
                    <a:pt x="2211" y="1727"/>
                    <a:pt x="4327" y="1967"/>
                    <a:pt x="5618" y="1967"/>
                  </a:cubicBezTo>
                  <a:cubicBezTo>
                    <a:pt x="6342" y="1967"/>
                    <a:pt x="6805" y="1893"/>
                    <a:pt x="6856" y="1883"/>
                  </a:cubicBezTo>
                  <a:cubicBezTo>
                    <a:pt x="6982" y="1858"/>
                    <a:pt x="7064" y="1739"/>
                    <a:pt x="7043" y="1611"/>
                  </a:cubicBezTo>
                  <a:cubicBezTo>
                    <a:pt x="7024" y="1497"/>
                    <a:pt x="6923" y="1415"/>
                    <a:pt x="6809" y="1415"/>
                  </a:cubicBezTo>
                  <a:cubicBezTo>
                    <a:pt x="6798" y="1415"/>
                    <a:pt x="6788" y="1416"/>
                    <a:pt x="6777" y="1418"/>
                  </a:cubicBezTo>
                  <a:cubicBezTo>
                    <a:pt x="6765" y="1420"/>
                    <a:pt x="6338" y="1489"/>
                    <a:pt x="5653" y="1489"/>
                  </a:cubicBezTo>
                  <a:cubicBezTo>
                    <a:pt x="4423" y="1489"/>
                    <a:pt x="2364" y="1266"/>
                    <a:pt x="394" y="36"/>
                  </a:cubicBezTo>
                  <a:cubicBezTo>
                    <a:pt x="355" y="12"/>
                    <a:pt x="312" y="0"/>
                    <a:pt x="26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33"/>
            <p:cNvSpPr/>
            <p:nvPr/>
          </p:nvSpPr>
          <p:spPr>
            <a:xfrm>
              <a:off x="3672345" y="3034134"/>
              <a:ext cx="43189" cy="93560"/>
            </a:xfrm>
            <a:custGeom>
              <a:avLst/>
              <a:gdLst/>
              <a:ahLst/>
              <a:cxnLst/>
              <a:rect l="l" t="t" r="r" b="b"/>
              <a:pathLst>
                <a:path w="1329" h="2879" extrusionOk="0">
                  <a:moveTo>
                    <a:pt x="355" y="1"/>
                  </a:moveTo>
                  <a:lnTo>
                    <a:pt x="0" y="2864"/>
                  </a:lnTo>
                  <a:cubicBezTo>
                    <a:pt x="47" y="2874"/>
                    <a:pt x="94" y="2878"/>
                    <a:pt x="141" y="2878"/>
                  </a:cubicBezTo>
                  <a:cubicBezTo>
                    <a:pt x="518" y="2878"/>
                    <a:pt x="901" y="2590"/>
                    <a:pt x="1127" y="2252"/>
                  </a:cubicBezTo>
                  <a:cubicBezTo>
                    <a:pt x="1328" y="1952"/>
                    <a:pt x="1313" y="1557"/>
                    <a:pt x="1125" y="1249"/>
                  </a:cubicBezTo>
                  <a:lnTo>
                    <a:pt x="355" y="1"/>
                  </a:lnTo>
                  <a:close/>
                </a:path>
              </a:pathLst>
            </a:custGeom>
            <a:solidFill>
              <a:srgbClr val="E8A28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33"/>
            <p:cNvSpPr/>
            <p:nvPr/>
          </p:nvSpPr>
          <p:spPr>
            <a:xfrm>
              <a:off x="3664253" y="3026303"/>
              <a:ext cx="59113" cy="109062"/>
            </a:xfrm>
            <a:custGeom>
              <a:avLst/>
              <a:gdLst/>
              <a:ahLst/>
              <a:cxnLst/>
              <a:rect l="l" t="t" r="r" b="b"/>
              <a:pathLst>
                <a:path w="1819" h="3356" extrusionOk="0">
                  <a:moveTo>
                    <a:pt x="601" y="1"/>
                  </a:moveTo>
                  <a:cubicBezTo>
                    <a:pt x="559" y="1"/>
                    <a:pt x="516" y="12"/>
                    <a:pt x="477" y="36"/>
                  </a:cubicBezTo>
                  <a:cubicBezTo>
                    <a:pt x="365" y="107"/>
                    <a:pt x="331" y="255"/>
                    <a:pt x="403" y="365"/>
                  </a:cubicBezTo>
                  <a:lnTo>
                    <a:pt x="1171" y="1613"/>
                  </a:lnTo>
                  <a:cubicBezTo>
                    <a:pt x="1319" y="1855"/>
                    <a:pt x="1323" y="2147"/>
                    <a:pt x="1180" y="2362"/>
                  </a:cubicBezTo>
                  <a:cubicBezTo>
                    <a:pt x="997" y="2634"/>
                    <a:pt x="680" y="2883"/>
                    <a:pt x="392" y="2883"/>
                  </a:cubicBezTo>
                  <a:cubicBezTo>
                    <a:pt x="360" y="2883"/>
                    <a:pt x="328" y="2880"/>
                    <a:pt x="297" y="2873"/>
                  </a:cubicBezTo>
                  <a:cubicBezTo>
                    <a:pt x="283" y="2871"/>
                    <a:pt x="270" y="2870"/>
                    <a:pt x="257" y="2870"/>
                  </a:cubicBezTo>
                  <a:cubicBezTo>
                    <a:pt x="147" y="2870"/>
                    <a:pt x="49" y="2947"/>
                    <a:pt x="25" y="3060"/>
                  </a:cubicBezTo>
                  <a:cubicBezTo>
                    <a:pt x="0" y="3183"/>
                    <a:pt x="78" y="3307"/>
                    <a:pt x="202" y="3335"/>
                  </a:cubicBezTo>
                  <a:cubicBezTo>
                    <a:pt x="264" y="3348"/>
                    <a:pt x="329" y="3356"/>
                    <a:pt x="393" y="3356"/>
                  </a:cubicBezTo>
                  <a:cubicBezTo>
                    <a:pt x="869" y="3356"/>
                    <a:pt x="1317" y="3008"/>
                    <a:pt x="1573" y="2622"/>
                  </a:cubicBezTo>
                  <a:cubicBezTo>
                    <a:pt x="1819" y="2258"/>
                    <a:pt x="1819" y="1764"/>
                    <a:pt x="1573" y="1366"/>
                  </a:cubicBezTo>
                  <a:lnTo>
                    <a:pt x="806" y="118"/>
                  </a:lnTo>
                  <a:cubicBezTo>
                    <a:pt x="762" y="43"/>
                    <a:pt x="683" y="1"/>
                    <a:pt x="60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33"/>
            <p:cNvSpPr/>
            <p:nvPr/>
          </p:nvSpPr>
          <p:spPr>
            <a:xfrm>
              <a:off x="3156512" y="3899218"/>
              <a:ext cx="46731" cy="200900"/>
            </a:xfrm>
            <a:custGeom>
              <a:avLst/>
              <a:gdLst/>
              <a:ahLst/>
              <a:cxnLst/>
              <a:rect l="l" t="t" r="r" b="b"/>
              <a:pathLst>
                <a:path w="1438" h="6182" extrusionOk="0">
                  <a:moveTo>
                    <a:pt x="1183" y="1"/>
                  </a:moveTo>
                  <a:cubicBezTo>
                    <a:pt x="1069" y="1"/>
                    <a:pt x="970" y="83"/>
                    <a:pt x="951" y="198"/>
                  </a:cubicBezTo>
                  <a:lnTo>
                    <a:pt x="22" y="5908"/>
                  </a:lnTo>
                  <a:cubicBezTo>
                    <a:pt x="1" y="6037"/>
                    <a:pt x="88" y="6158"/>
                    <a:pt x="218" y="6179"/>
                  </a:cubicBezTo>
                  <a:cubicBezTo>
                    <a:pt x="231" y="6179"/>
                    <a:pt x="242" y="6181"/>
                    <a:pt x="256" y="6181"/>
                  </a:cubicBezTo>
                  <a:cubicBezTo>
                    <a:pt x="371" y="6181"/>
                    <a:pt x="470" y="6098"/>
                    <a:pt x="489" y="5984"/>
                  </a:cubicBezTo>
                  <a:lnTo>
                    <a:pt x="1417" y="274"/>
                  </a:lnTo>
                  <a:cubicBezTo>
                    <a:pt x="1437" y="146"/>
                    <a:pt x="1350" y="25"/>
                    <a:pt x="1221" y="4"/>
                  </a:cubicBezTo>
                  <a:cubicBezTo>
                    <a:pt x="1208" y="2"/>
                    <a:pt x="1195" y="1"/>
                    <a:pt x="11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33"/>
            <p:cNvSpPr/>
            <p:nvPr/>
          </p:nvSpPr>
          <p:spPr>
            <a:xfrm>
              <a:off x="3969469" y="3820476"/>
              <a:ext cx="68472" cy="187998"/>
            </a:xfrm>
            <a:custGeom>
              <a:avLst/>
              <a:gdLst/>
              <a:ahLst/>
              <a:cxnLst/>
              <a:rect l="l" t="t" r="r" b="b"/>
              <a:pathLst>
                <a:path w="2107" h="5785" extrusionOk="0">
                  <a:moveTo>
                    <a:pt x="263" y="0"/>
                  </a:moveTo>
                  <a:cubicBezTo>
                    <a:pt x="241" y="0"/>
                    <a:pt x="219" y="3"/>
                    <a:pt x="196" y="10"/>
                  </a:cubicBezTo>
                  <a:cubicBezTo>
                    <a:pt x="71" y="48"/>
                    <a:pt x="1" y="179"/>
                    <a:pt x="37" y="302"/>
                  </a:cubicBezTo>
                  <a:lnTo>
                    <a:pt x="1608" y="5615"/>
                  </a:lnTo>
                  <a:cubicBezTo>
                    <a:pt x="1637" y="5716"/>
                    <a:pt x="1730" y="5784"/>
                    <a:pt x="1834" y="5784"/>
                  </a:cubicBezTo>
                  <a:cubicBezTo>
                    <a:pt x="1992" y="5784"/>
                    <a:pt x="2106" y="5632"/>
                    <a:pt x="2060" y="5482"/>
                  </a:cubicBezTo>
                  <a:lnTo>
                    <a:pt x="489" y="169"/>
                  </a:lnTo>
                  <a:cubicBezTo>
                    <a:pt x="459" y="66"/>
                    <a:pt x="365" y="0"/>
                    <a:pt x="26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33"/>
            <p:cNvSpPr/>
            <p:nvPr/>
          </p:nvSpPr>
          <p:spPr>
            <a:xfrm>
              <a:off x="2915023" y="3733481"/>
              <a:ext cx="277659" cy="240839"/>
            </a:xfrm>
            <a:custGeom>
              <a:avLst/>
              <a:gdLst/>
              <a:ahLst/>
              <a:cxnLst/>
              <a:rect l="l" t="t" r="r" b="b"/>
              <a:pathLst>
                <a:path w="8544" h="7411" extrusionOk="0">
                  <a:moveTo>
                    <a:pt x="265" y="0"/>
                  </a:moveTo>
                  <a:cubicBezTo>
                    <a:pt x="214" y="0"/>
                    <a:pt x="163" y="17"/>
                    <a:pt x="120" y="51"/>
                  </a:cubicBezTo>
                  <a:cubicBezTo>
                    <a:pt x="17" y="131"/>
                    <a:pt x="0" y="279"/>
                    <a:pt x="80" y="382"/>
                  </a:cubicBezTo>
                  <a:cubicBezTo>
                    <a:pt x="306" y="669"/>
                    <a:pt x="5636" y="7411"/>
                    <a:pt x="8314" y="7411"/>
                  </a:cubicBezTo>
                  <a:cubicBezTo>
                    <a:pt x="8443" y="7407"/>
                    <a:pt x="8544" y="7302"/>
                    <a:pt x="8544" y="7175"/>
                  </a:cubicBezTo>
                  <a:cubicBezTo>
                    <a:pt x="8544" y="7048"/>
                    <a:pt x="8443" y="6943"/>
                    <a:pt x="8314" y="6939"/>
                  </a:cubicBezTo>
                  <a:cubicBezTo>
                    <a:pt x="5864" y="6939"/>
                    <a:pt x="506" y="160"/>
                    <a:pt x="451" y="91"/>
                  </a:cubicBezTo>
                  <a:cubicBezTo>
                    <a:pt x="404" y="32"/>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p33"/>
            <p:cNvSpPr/>
            <p:nvPr/>
          </p:nvSpPr>
          <p:spPr>
            <a:xfrm>
              <a:off x="3993615" y="3888039"/>
              <a:ext cx="159173" cy="26583"/>
            </a:xfrm>
            <a:custGeom>
              <a:avLst/>
              <a:gdLst/>
              <a:ahLst/>
              <a:cxnLst/>
              <a:rect l="l" t="t" r="r" b="b"/>
              <a:pathLst>
                <a:path w="4898" h="818" extrusionOk="0">
                  <a:moveTo>
                    <a:pt x="4646" y="0"/>
                  </a:moveTo>
                  <a:cubicBezTo>
                    <a:pt x="4637" y="0"/>
                    <a:pt x="4628" y="1"/>
                    <a:pt x="4618" y="2"/>
                  </a:cubicBezTo>
                  <a:cubicBezTo>
                    <a:pt x="4590" y="6"/>
                    <a:pt x="1760" y="344"/>
                    <a:pt x="240" y="344"/>
                  </a:cubicBezTo>
                  <a:lnTo>
                    <a:pt x="236" y="344"/>
                  </a:lnTo>
                  <a:cubicBezTo>
                    <a:pt x="105" y="346"/>
                    <a:pt x="1" y="452"/>
                    <a:pt x="3" y="581"/>
                  </a:cubicBezTo>
                  <a:cubicBezTo>
                    <a:pt x="3" y="713"/>
                    <a:pt x="109" y="817"/>
                    <a:pt x="240" y="817"/>
                  </a:cubicBezTo>
                  <a:cubicBezTo>
                    <a:pt x="1789" y="817"/>
                    <a:pt x="4557" y="485"/>
                    <a:pt x="4675" y="469"/>
                  </a:cubicBezTo>
                  <a:cubicBezTo>
                    <a:pt x="4804" y="454"/>
                    <a:pt x="4897" y="336"/>
                    <a:pt x="4880" y="207"/>
                  </a:cubicBezTo>
                  <a:cubicBezTo>
                    <a:pt x="4866" y="87"/>
                    <a:pt x="4764" y="0"/>
                    <a:pt x="464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p33"/>
            <p:cNvSpPr/>
            <p:nvPr/>
          </p:nvSpPr>
          <p:spPr>
            <a:xfrm>
              <a:off x="2580071" y="3396937"/>
              <a:ext cx="55928" cy="112539"/>
            </a:xfrm>
            <a:custGeom>
              <a:avLst/>
              <a:gdLst/>
              <a:ahLst/>
              <a:cxnLst/>
              <a:rect l="l" t="t" r="r" b="b"/>
              <a:pathLst>
                <a:path w="1721" h="3463" extrusionOk="0">
                  <a:moveTo>
                    <a:pt x="1456" y="1"/>
                  </a:moveTo>
                  <a:cubicBezTo>
                    <a:pt x="1413" y="1"/>
                    <a:pt x="1368" y="13"/>
                    <a:pt x="1329" y="38"/>
                  </a:cubicBezTo>
                  <a:cubicBezTo>
                    <a:pt x="1274" y="78"/>
                    <a:pt x="1" y="1034"/>
                    <a:pt x="267" y="3255"/>
                  </a:cubicBezTo>
                  <a:cubicBezTo>
                    <a:pt x="280" y="3373"/>
                    <a:pt x="381" y="3462"/>
                    <a:pt x="501" y="3462"/>
                  </a:cubicBezTo>
                  <a:cubicBezTo>
                    <a:pt x="510" y="3462"/>
                    <a:pt x="520" y="3460"/>
                    <a:pt x="529" y="3458"/>
                  </a:cubicBezTo>
                  <a:cubicBezTo>
                    <a:pt x="658" y="3443"/>
                    <a:pt x="749" y="3325"/>
                    <a:pt x="734" y="3196"/>
                  </a:cubicBezTo>
                  <a:cubicBezTo>
                    <a:pt x="504" y="1266"/>
                    <a:pt x="1561" y="452"/>
                    <a:pt x="1608" y="418"/>
                  </a:cubicBezTo>
                  <a:cubicBezTo>
                    <a:pt x="1703" y="338"/>
                    <a:pt x="1720" y="198"/>
                    <a:pt x="1646" y="97"/>
                  </a:cubicBezTo>
                  <a:cubicBezTo>
                    <a:pt x="1600" y="34"/>
                    <a:pt x="1529" y="1"/>
                    <a:pt x="14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33"/>
            <p:cNvSpPr/>
            <p:nvPr/>
          </p:nvSpPr>
          <p:spPr>
            <a:xfrm>
              <a:off x="3490716" y="3051683"/>
              <a:ext cx="83226" cy="25576"/>
            </a:xfrm>
            <a:custGeom>
              <a:avLst/>
              <a:gdLst/>
              <a:ahLst/>
              <a:cxnLst/>
              <a:rect l="l" t="t" r="r" b="b"/>
              <a:pathLst>
                <a:path w="2561" h="787" extrusionOk="0">
                  <a:moveTo>
                    <a:pt x="1182" y="1"/>
                  </a:moveTo>
                  <a:cubicBezTo>
                    <a:pt x="584" y="1"/>
                    <a:pt x="170" y="259"/>
                    <a:pt x="143" y="276"/>
                  </a:cubicBezTo>
                  <a:cubicBezTo>
                    <a:pt x="33" y="346"/>
                    <a:pt x="1" y="492"/>
                    <a:pt x="71" y="603"/>
                  </a:cubicBezTo>
                  <a:cubicBezTo>
                    <a:pt x="116" y="673"/>
                    <a:pt x="193" y="712"/>
                    <a:pt x="270" y="712"/>
                  </a:cubicBezTo>
                  <a:cubicBezTo>
                    <a:pt x="313" y="712"/>
                    <a:pt x="357" y="700"/>
                    <a:pt x="396" y="675"/>
                  </a:cubicBezTo>
                  <a:cubicBezTo>
                    <a:pt x="402" y="671"/>
                    <a:pt x="717" y="476"/>
                    <a:pt x="1180" y="476"/>
                  </a:cubicBezTo>
                  <a:cubicBezTo>
                    <a:pt x="1450" y="476"/>
                    <a:pt x="1771" y="543"/>
                    <a:pt x="2110" y="753"/>
                  </a:cubicBezTo>
                  <a:cubicBezTo>
                    <a:pt x="2146" y="775"/>
                    <a:pt x="2190" y="787"/>
                    <a:pt x="2233" y="787"/>
                  </a:cubicBezTo>
                  <a:cubicBezTo>
                    <a:pt x="2471" y="787"/>
                    <a:pt x="2560" y="475"/>
                    <a:pt x="2359" y="352"/>
                  </a:cubicBezTo>
                  <a:cubicBezTo>
                    <a:pt x="1931" y="86"/>
                    <a:pt x="1526" y="1"/>
                    <a:pt x="11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33"/>
            <p:cNvSpPr/>
            <p:nvPr/>
          </p:nvSpPr>
          <p:spPr>
            <a:xfrm>
              <a:off x="3733537" y="3041024"/>
              <a:ext cx="70422" cy="27428"/>
            </a:xfrm>
            <a:custGeom>
              <a:avLst/>
              <a:gdLst/>
              <a:ahLst/>
              <a:cxnLst/>
              <a:rect l="l" t="t" r="r" b="b"/>
              <a:pathLst>
                <a:path w="2167" h="844" extrusionOk="0">
                  <a:moveTo>
                    <a:pt x="1211" y="0"/>
                  </a:moveTo>
                  <a:cubicBezTo>
                    <a:pt x="703" y="0"/>
                    <a:pt x="313" y="256"/>
                    <a:pt x="137" y="450"/>
                  </a:cubicBezTo>
                  <a:cubicBezTo>
                    <a:pt x="0" y="602"/>
                    <a:pt x="108" y="843"/>
                    <a:pt x="312" y="843"/>
                  </a:cubicBezTo>
                  <a:cubicBezTo>
                    <a:pt x="378" y="843"/>
                    <a:pt x="441" y="817"/>
                    <a:pt x="485" y="769"/>
                  </a:cubicBezTo>
                  <a:cubicBezTo>
                    <a:pt x="500" y="753"/>
                    <a:pt x="768" y="472"/>
                    <a:pt x="1208" y="472"/>
                  </a:cubicBezTo>
                  <a:cubicBezTo>
                    <a:pt x="1377" y="472"/>
                    <a:pt x="1571" y="513"/>
                    <a:pt x="1786" y="627"/>
                  </a:cubicBezTo>
                  <a:cubicBezTo>
                    <a:pt x="1821" y="644"/>
                    <a:pt x="1858" y="653"/>
                    <a:pt x="1895" y="653"/>
                  </a:cubicBezTo>
                  <a:cubicBezTo>
                    <a:pt x="1980" y="653"/>
                    <a:pt x="2063" y="607"/>
                    <a:pt x="2106" y="526"/>
                  </a:cubicBezTo>
                  <a:cubicBezTo>
                    <a:pt x="2166" y="412"/>
                    <a:pt x="2123" y="269"/>
                    <a:pt x="2007" y="209"/>
                  </a:cubicBezTo>
                  <a:cubicBezTo>
                    <a:pt x="1722" y="58"/>
                    <a:pt x="1453" y="0"/>
                    <a:pt x="121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21" name="Google Shape;1621;p33"/>
          <p:cNvSpPr txBox="1"/>
          <p:nvPr/>
        </p:nvSpPr>
        <p:spPr>
          <a:xfrm>
            <a:off x="1173625" y="3035075"/>
            <a:ext cx="3032400" cy="461700"/>
          </a:xfrm>
          <a:prstGeom prst="rect">
            <a:avLst/>
          </a:prstGeom>
          <a:noFill/>
          <a:ln>
            <a:noFill/>
          </a:ln>
        </p:spPr>
        <p:txBody>
          <a:bodyPr spcFirstLastPara="1" wrap="square" lIns="91425" tIns="91425" rIns="91425" bIns="91425" anchor="b" anchorCtr="0">
            <a:spAutoFit/>
          </a:bodyPr>
          <a:lstStyle/>
          <a:p>
            <a:pPr marL="0" lvl="0" indent="0" algn="l" rtl="0">
              <a:spcBef>
                <a:spcPts val="0"/>
              </a:spcBef>
              <a:spcAft>
                <a:spcPts val="0"/>
              </a:spcAft>
              <a:buNone/>
            </a:pPr>
            <a:r>
              <a:rPr lang="en" sz="1800" b="1">
                <a:solidFill>
                  <a:schemeClr val="dk1"/>
                </a:solidFill>
                <a:latin typeface="Lexend"/>
                <a:ea typeface="Lexend"/>
                <a:cs typeface="Lexend"/>
                <a:sym typeface="Lexend"/>
              </a:rPr>
              <a:t>By Team Techbenders</a:t>
            </a:r>
            <a:endParaRPr sz="1800" b="1">
              <a:latin typeface="Lexend"/>
              <a:ea typeface="Lexend"/>
              <a:cs typeface="Lexend"/>
              <a:sym typeface="Lexend"/>
            </a:endParaRPr>
          </a:p>
        </p:txBody>
      </p:sp>
      <p:pic>
        <p:nvPicPr>
          <p:cNvPr id="1622" name="Google Shape;1622;p33"/>
          <p:cNvPicPr preferRelativeResize="0"/>
          <p:nvPr/>
        </p:nvPicPr>
        <p:blipFill>
          <a:blip r:embed="rId3">
            <a:alphaModFix/>
          </a:blip>
          <a:stretch>
            <a:fillRect/>
          </a:stretch>
        </p:blipFill>
        <p:spPr>
          <a:xfrm>
            <a:off x="1522023" y="1124538"/>
            <a:ext cx="1413200" cy="99541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8"/>
        <p:cNvGrpSpPr/>
        <p:nvPr/>
      </p:nvGrpSpPr>
      <p:grpSpPr>
        <a:xfrm>
          <a:off x="0" y="0"/>
          <a:ext cx="0" cy="0"/>
          <a:chOff x="0" y="0"/>
          <a:chExt cx="0" cy="0"/>
        </a:xfrm>
      </p:grpSpPr>
      <p:sp>
        <p:nvSpPr>
          <p:cNvPr id="1919" name="Google Shape;1919;p42"/>
          <p:cNvSpPr txBox="1">
            <a:spLocks noGrp="1"/>
          </p:cNvSpPr>
          <p:nvPr>
            <p:ph type="title" idx="6"/>
          </p:nvPr>
        </p:nvSpPr>
        <p:spPr>
          <a:xfrm>
            <a:off x="658075" y="158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highlight>
                  <a:schemeClr val="accent1"/>
                </a:highlight>
              </a:rPr>
              <a:t>Architecture</a:t>
            </a:r>
            <a:r>
              <a:rPr lang="en" dirty="0"/>
              <a:t> diagram</a:t>
            </a:r>
            <a:endParaRPr dirty="0"/>
          </a:p>
        </p:txBody>
      </p:sp>
      <p:pic>
        <p:nvPicPr>
          <p:cNvPr id="1920" name="Google Shape;1920;p42"/>
          <p:cNvPicPr preferRelativeResize="0"/>
          <p:nvPr/>
        </p:nvPicPr>
        <p:blipFill>
          <a:blip r:embed="rId3">
            <a:alphaModFix/>
          </a:blip>
          <a:stretch>
            <a:fillRect/>
          </a:stretch>
        </p:blipFill>
        <p:spPr>
          <a:xfrm>
            <a:off x="1999351" y="880375"/>
            <a:ext cx="5145301" cy="41748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24"/>
        <p:cNvGrpSpPr/>
        <p:nvPr/>
      </p:nvGrpSpPr>
      <p:grpSpPr>
        <a:xfrm>
          <a:off x="0" y="0"/>
          <a:ext cx="0" cy="0"/>
          <a:chOff x="0" y="0"/>
          <a:chExt cx="0" cy="0"/>
        </a:xfrm>
      </p:grpSpPr>
      <p:sp>
        <p:nvSpPr>
          <p:cNvPr id="1925" name="Google Shape;1925;p43"/>
          <p:cNvSpPr txBox="1">
            <a:spLocks noGrp="1"/>
          </p:cNvSpPr>
          <p:nvPr>
            <p:ph type="title" idx="6"/>
          </p:nvPr>
        </p:nvSpPr>
        <p:spPr>
          <a:xfrm>
            <a:off x="713225" y="101728"/>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500" dirty="0">
                <a:highlight>
                  <a:schemeClr val="lt2"/>
                </a:highlight>
              </a:rPr>
              <a:t>DEMO</a:t>
            </a:r>
            <a:endParaRPr dirty="0">
              <a:highlight>
                <a:schemeClr val="lt2"/>
              </a:highlight>
            </a:endParaRPr>
          </a:p>
        </p:txBody>
      </p:sp>
      <p:pic>
        <p:nvPicPr>
          <p:cNvPr id="2" name="demo.mp4">
            <a:hlinkClick r:id="" action="ppaction://media"/>
            <a:extLst>
              <a:ext uri="{FF2B5EF4-FFF2-40B4-BE49-F238E27FC236}">
                <a16:creationId xmlns:a16="http://schemas.microsoft.com/office/drawing/2014/main" id="{9F185240-6DFB-19FC-FB42-1BAC8480935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19760" y="820502"/>
            <a:ext cx="7504479" cy="42212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58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30"/>
        <p:cNvGrpSpPr/>
        <p:nvPr/>
      </p:nvGrpSpPr>
      <p:grpSpPr>
        <a:xfrm>
          <a:off x="0" y="0"/>
          <a:ext cx="0" cy="0"/>
          <a:chOff x="0" y="0"/>
          <a:chExt cx="0" cy="0"/>
        </a:xfrm>
      </p:grpSpPr>
      <p:sp>
        <p:nvSpPr>
          <p:cNvPr id="1931" name="Google Shape;1931;p44"/>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dirty="0">
                <a:highlight>
                  <a:schemeClr val="accent1"/>
                </a:highlight>
              </a:rPr>
              <a:t>Future</a:t>
            </a:r>
            <a:r>
              <a:rPr lang="en" dirty="0"/>
              <a:t> Elements</a:t>
            </a:r>
            <a:endParaRPr dirty="0"/>
          </a:p>
        </p:txBody>
      </p:sp>
      <p:sp>
        <p:nvSpPr>
          <p:cNvPr id="1932" name="Google Shape;1932;p44"/>
          <p:cNvSpPr txBox="1">
            <a:spLocks noGrp="1"/>
          </p:cNvSpPr>
          <p:nvPr>
            <p:ph type="ctrTitle" idx="2"/>
          </p:nvPr>
        </p:nvSpPr>
        <p:spPr>
          <a:xfrm flipH="1">
            <a:off x="1061400" y="2206625"/>
            <a:ext cx="2427000" cy="684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000"/>
              <a:buFont typeface="Arial"/>
              <a:buNone/>
            </a:pPr>
            <a:r>
              <a:rPr lang="en" sz="1400" b="0">
                <a:latin typeface="Lexend Light"/>
                <a:ea typeface="Lexend Light"/>
                <a:cs typeface="Lexend Light"/>
                <a:sym typeface="Lexend Light"/>
              </a:rPr>
              <a:t>Implementation of other social media apps like Instagram and Facebook </a:t>
            </a:r>
            <a:endParaRPr sz="1400" b="0"/>
          </a:p>
        </p:txBody>
      </p:sp>
      <p:sp>
        <p:nvSpPr>
          <p:cNvPr id="1933" name="Google Shape;1933;p44"/>
          <p:cNvSpPr txBox="1">
            <a:spLocks noGrp="1"/>
          </p:cNvSpPr>
          <p:nvPr>
            <p:ph type="subTitle" idx="4"/>
          </p:nvPr>
        </p:nvSpPr>
        <p:spPr>
          <a:xfrm flipH="1">
            <a:off x="3488400" y="2122926"/>
            <a:ext cx="2167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rgbClr val="000000"/>
              </a:buClr>
              <a:buSzPts val="1000"/>
              <a:buFont typeface="Arial"/>
              <a:buNone/>
            </a:pPr>
            <a:r>
              <a:rPr lang="en"/>
              <a:t>Chatbox for user assistance</a:t>
            </a:r>
            <a:endParaRPr/>
          </a:p>
        </p:txBody>
      </p:sp>
      <p:sp>
        <p:nvSpPr>
          <p:cNvPr id="1934" name="Google Shape;1934;p44"/>
          <p:cNvSpPr txBox="1">
            <a:spLocks noGrp="1"/>
          </p:cNvSpPr>
          <p:nvPr>
            <p:ph type="subTitle" idx="6"/>
          </p:nvPr>
        </p:nvSpPr>
        <p:spPr>
          <a:xfrm flipH="1">
            <a:off x="5779800" y="2101213"/>
            <a:ext cx="2167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000"/>
              <a:buNone/>
            </a:pPr>
            <a:r>
              <a:rPr lang="en"/>
              <a:t>Medication reminder</a:t>
            </a:r>
            <a:endParaRPr/>
          </a:p>
        </p:txBody>
      </p:sp>
      <p:sp>
        <p:nvSpPr>
          <p:cNvPr id="1935" name="Google Shape;1935;p44"/>
          <p:cNvSpPr txBox="1">
            <a:spLocks noGrp="1"/>
          </p:cNvSpPr>
          <p:nvPr>
            <p:ph type="subTitle" idx="13"/>
          </p:nvPr>
        </p:nvSpPr>
        <p:spPr>
          <a:xfrm flipH="1">
            <a:off x="1979950" y="3962850"/>
            <a:ext cx="2427000" cy="788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t>Personalized coaching or support from healthcare professionals</a:t>
            </a:r>
            <a:endParaRPr/>
          </a:p>
        </p:txBody>
      </p:sp>
      <p:sp>
        <p:nvSpPr>
          <p:cNvPr id="1936" name="Google Shape;1936;p44"/>
          <p:cNvSpPr txBox="1">
            <a:spLocks noGrp="1"/>
          </p:cNvSpPr>
          <p:nvPr>
            <p:ph type="subTitle" idx="15"/>
          </p:nvPr>
        </p:nvSpPr>
        <p:spPr>
          <a:xfrm flipH="1">
            <a:off x="4830975" y="4239775"/>
            <a:ext cx="2569500" cy="572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dirty="0"/>
              <a:t>Wearable fitness tracking devices to automatically record physical activity data</a:t>
            </a:r>
            <a:endParaRPr dirty="0"/>
          </a:p>
        </p:txBody>
      </p:sp>
      <p:cxnSp>
        <p:nvCxnSpPr>
          <p:cNvPr id="1937" name="Google Shape;1937;p44"/>
          <p:cNvCxnSpPr/>
          <p:nvPr/>
        </p:nvCxnSpPr>
        <p:spPr>
          <a:xfrm>
            <a:off x="1919550" y="1063875"/>
            <a:ext cx="5304900" cy="0"/>
          </a:xfrm>
          <a:prstGeom prst="straightConnector1">
            <a:avLst/>
          </a:prstGeom>
          <a:noFill/>
          <a:ln w="19050" cap="rnd" cmpd="sng">
            <a:solidFill>
              <a:schemeClr val="dk1"/>
            </a:solidFill>
            <a:prstDash val="solid"/>
            <a:round/>
            <a:headEnd type="none" w="sm" len="sm"/>
            <a:tailEnd type="none" w="sm" len="sm"/>
          </a:ln>
        </p:spPr>
      </p:cxnSp>
      <p:sp>
        <p:nvSpPr>
          <p:cNvPr id="1938" name="Google Shape;1938;p44"/>
          <p:cNvSpPr/>
          <p:nvPr/>
        </p:nvSpPr>
        <p:spPr>
          <a:xfrm>
            <a:off x="1886388" y="1241038"/>
            <a:ext cx="788400" cy="7884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44"/>
          <p:cNvSpPr/>
          <p:nvPr/>
        </p:nvSpPr>
        <p:spPr>
          <a:xfrm>
            <a:off x="2674788" y="3123400"/>
            <a:ext cx="788400" cy="7884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p44"/>
          <p:cNvSpPr/>
          <p:nvPr/>
        </p:nvSpPr>
        <p:spPr>
          <a:xfrm>
            <a:off x="4177788" y="1241038"/>
            <a:ext cx="788400" cy="7884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p44"/>
          <p:cNvSpPr/>
          <p:nvPr/>
        </p:nvSpPr>
        <p:spPr>
          <a:xfrm>
            <a:off x="5854066" y="2982215"/>
            <a:ext cx="788400" cy="7884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44"/>
          <p:cNvSpPr/>
          <p:nvPr/>
        </p:nvSpPr>
        <p:spPr>
          <a:xfrm>
            <a:off x="6469188" y="1241038"/>
            <a:ext cx="788400" cy="7884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43" name="Google Shape;1943;p44"/>
          <p:cNvGrpSpPr/>
          <p:nvPr/>
        </p:nvGrpSpPr>
        <p:grpSpPr>
          <a:xfrm>
            <a:off x="6628165" y="1424841"/>
            <a:ext cx="470466" cy="420792"/>
            <a:chOff x="2410450" y="3481275"/>
            <a:chExt cx="483025" cy="432025"/>
          </a:xfrm>
        </p:grpSpPr>
        <p:sp>
          <p:nvSpPr>
            <p:cNvPr id="1944" name="Google Shape;1944;p44"/>
            <p:cNvSpPr/>
            <p:nvPr/>
          </p:nvSpPr>
          <p:spPr>
            <a:xfrm>
              <a:off x="2463000" y="3690450"/>
              <a:ext cx="86375" cy="86800"/>
            </a:xfrm>
            <a:custGeom>
              <a:avLst/>
              <a:gdLst/>
              <a:ahLst/>
              <a:cxnLst/>
              <a:rect l="l" t="t" r="r" b="b"/>
              <a:pathLst>
                <a:path w="3455" h="3472" extrusionOk="0">
                  <a:moveTo>
                    <a:pt x="1728" y="0"/>
                  </a:moveTo>
                  <a:cubicBezTo>
                    <a:pt x="1517" y="0"/>
                    <a:pt x="1346" y="174"/>
                    <a:pt x="1351" y="386"/>
                  </a:cubicBezTo>
                  <a:lnTo>
                    <a:pt x="1351" y="1368"/>
                  </a:lnTo>
                  <a:lnTo>
                    <a:pt x="370" y="1368"/>
                  </a:lnTo>
                  <a:cubicBezTo>
                    <a:pt x="164" y="1373"/>
                    <a:pt x="0" y="1540"/>
                    <a:pt x="0" y="1745"/>
                  </a:cubicBezTo>
                  <a:cubicBezTo>
                    <a:pt x="0" y="1950"/>
                    <a:pt x="164" y="2117"/>
                    <a:pt x="370" y="2122"/>
                  </a:cubicBezTo>
                  <a:lnTo>
                    <a:pt x="1351" y="2122"/>
                  </a:lnTo>
                  <a:lnTo>
                    <a:pt x="1351" y="3104"/>
                  </a:lnTo>
                  <a:cubicBezTo>
                    <a:pt x="1356" y="3308"/>
                    <a:pt x="1523" y="3471"/>
                    <a:pt x="1728" y="3471"/>
                  </a:cubicBezTo>
                  <a:cubicBezTo>
                    <a:pt x="1932" y="3471"/>
                    <a:pt x="2101" y="3308"/>
                    <a:pt x="2106" y="3104"/>
                  </a:cubicBezTo>
                  <a:lnTo>
                    <a:pt x="2106" y="2122"/>
                  </a:lnTo>
                  <a:lnTo>
                    <a:pt x="3086" y="2122"/>
                  </a:lnTo>
                  <a:cubicBezTo>
                    <a:pt x="3291" y="2117"/>
                    <a:pt x="3455" y="1950"/>
                    <a:pt x="3455" y="1745"/>
                  </a:cubicBezTo>
                  <a:cubicBezTo>
                    <a:pt x="3455" y="1540"/>
                    <a:pt x="3291" y="1373"/>
                    <a:pt x="3086" y="1368"/>
                  </a:cubicBezTo>
                  <a:lnTo>
                    <a:pt x="2106" y="1368"/>
                  </a:lnTo>
                  <a:lnTo>
                    <a:pt x="2106" y="386"/>
                  </a:lnTo>
                  <a:cubicBezTo>
                    <a:pt x="2109" y="174"/>
                    <a:pt x="1940" y="0"/>
                    <a:pt x="17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44"/>
            <p:cNvSpPr/>
            <p:nvPr/>
          </p:nvSpPr>
          <p:spPr>
            <a:xfrm>
              <a:off x="2410450" y="3481275"/>
              <a:ext cx="311125" cy="432025"/>
            </a:xfrm>
            <a:custGeom>
              <a:avLst/>
              <a:gdLst/>
              <a:ahLst/>
              <a:cxnLst/>
              <a:rect l="l" t="t" r="r" b="b"/>
              <a:pathLst>
                <a:path w="12445" h="17281" extrusionOk="0">
                  <a:moveTo>
                    <a:pt x="2556" y="755"/>
                  </a:moveTo>
                  <a:lnTo>
                    <a:pt x="2556" y="3397"/>
                  </a:lnTo>
                  <a:lnTo>
                    <a:pt x="1315" y="3397"/>
                  </a:lnTo>
                  <a:lnTo>
                    <a:pt x="1315" y="1132"/>
                  </a:lnTo>
                  <a:cubicBezTo>
                    <a:pt x="1315" y="924"/>
                    <a:pt x="1483" y="755"/>
                    <a:pt x="1692" y="755"/>
                  </a:cubicBezTo>
                  <a:close/>
                  <a:moveTo>
                    <a:pt x="4747" y="757"/>
                  </a:moveTo>
                  <a:lnTo>
                    <a:pt x="4747" y="3397"/>
                  </a:lnTo>
                  <a:lnTo>
                    <a:pt x="3311" y="3397"/>
                  </a:lnTo>
                  <a:lnTo>
                    <a:pt x="3311" y="757"/>
                  </a:lnTo>
                  <a:close/>
                  <a:moveTo>
                    <a:pt x="6939" y="757"/>
                  </a:moveTo>
                  <a:lnTo>
                    <a:pt x="6939" y="3397"/>
                  </a:lnTo>
                  <a:lnTo>
                    <a:pt x="5502" y="3397"/>
                  </a:lnTo>
                  <a:lnTo>
                    <a:pt x="5502" y="757"/>
                  </a:lnTo>
                  <a:close/>
                  <a:moveTo>
                    <a:pt x="9131" y="757"/>
                  </a:moveTo>
                  <a:lnTo>
                    <a:pt x="9129" y="3397"/>
                  </a:lnTo>
                  <a:lnTo>
                    <a:pt x="7694" y="3397"/>
                  </a:lnTo>
                  <a:lnTo>
                    <a:pt x="7694" y="757"/>
                  </a:lnTo>
                  <a:close/>
                  <a:moveTo>
                    <a:pt x="10748" y="757"/>
                  </a:moveTo>
                  <a:cubicBezTo>
                    <a:pt x="10956" y="757"/>
                    <a:pt x="11125" y="925"/>
                    <a:pt x="11125" y="1134"/>
                  </a:cubicBezTo>
                  <a:lnTo>
                    <a:pt x="11125" y="3397"/>
                  </a:lnTo>
                  <a:lnTo>
                    <a:pt x="9884" y="3397"/>
                  </a:lnTo>
                  <a:lnTo>
                    <a:pt x="9884" y="757"/>
                  </a:lnTo>
                  <a:close/>
                  <a:moveTo>
                    <a:pt x="1692" y="0"/>
                  </a:moveTo>
                  <a:cubicBezTo>
                    <a:pt x="1068" y="0"/>
                    <a:pt x="561" y="507"/>
                    <a:pt x="561" y="1132"/>
                  </a:cubicBezTo>
                  <a:lnTo>
                    <a:pt x="561" y="3774"/>
                  </a:lnTo>
                  <a:cubicBezTo>
                    <a:pt x="561" y="3822"/>
                    <a:pt x="570" y="3872"/>
                    <a:pt x="590" y="3916"/>
                  </a:cubicBezTo>
                  <a:cubicBezTo>
                    <a:pt x="214" y="4271"/>
                    <a:pt x="0" y="4766"/>
                    <a:pt x="0" y="5282"/>
                  </a:cubicBezTo>
                  <a:lnTo>
                    <a:pt x="0" y="15394"/>
                  </a:lnTo>
                  <a:cubicBezTo>
                    <a:pt x="2" y="16435"/>
                    <a:pt x="846" y="17279"/>
                    <a:pt x="1887" y="17281"/>
                  </a:cubicBezTo>
                  <a:lnTo>
                    <a:pt x="9506" y="17281"/>
                  </a:lnTo>
                  <a:cubicBezTo>
                    <a:pt x="9509" y="17281"/>
                    <a:pt x="9512" y="17281"/>
                    <a:pt x="9515" y="17281"/>
                  </a:cubicBezTo>
                  <a:cubicBezTo>
                    <a:pt x="9723" y="17281"/>
                    <a:pt x="9894" y="17112"/>
                    <a:pt x="9894" y="16903"/>
                  </a:cubicBezTo>
                  <a:cubicBezTo>
                    <a:pt x="9894" y="16695"/>
                    <a:pt x="9723" y="16526"/>
                    <a:pt x="9515" y="16526"/>
                  </a:cubicBezTo>
                  <a:cubicBezTo>
                    <a:pt x="9512" y="16526"/>
                    <a:pt x="9509" y="16526"/>
                    <a:pt x="9506" y="16526"/>
                  </a:cubicBezTo>
                  <a:lnTo>
                    <a:pt x="1887" y="16526"/>
                  </a:lnTo>
                  <a:cubicBezTo>
                    <a:pt x="1263" y="16524"/>
                    <a:pt x="757" y="16020"/>
                    <a:pt x="755" y="15394"/>
                  </a:cubicBezTo>
                  <a:lnTo>
                    <a:pt x="755" y="14260"/>
                  </a:lnTo>
                  <a:lnTo>
                    <a:pt x="2548" y="14260"/>
                  </a:lnTo>
                  <a:cubicBezTo>
                    <a:pt x="2549" y="14260"/>
                    <a:pt x="2550" y="14260"/>
                    <a:pt x="2551" y="14260"/>
                  </a:cubicBezTo>
                  <a:cubicBezTo>
                    <a:pt x="2758" y="14260"/>
                    <a:pt x="2925" y="14090"/>
                    <a:pt x="2925" y="13884"/>
                  </a:cubicBezTo>
                  <a:cubicBezTo>
                    <a:pt x="2925" y="13677"/>
                    <a:pt x="2758" y="13507"/>
                    <a:pt x="2551" y="13507"/>
                  </a:cubicBezTo>
                  <a:cubicBezTo>
                    <a:pt x="2550" y="13507"/>
                    <a:pt x="2549" y="13507"/>
                    <a:pt x="2548" y="13507"/>
                  </a:cubicBezTo>
                  <a:lnTo>
                    <a:pt x="755" y="13507"/>
                  </a:lnTo>
                  <a:lnTo>
                    <a:pt x="755" y="6715"/>
                  </a:lnTo>
                  <a:lnTo>
                    <a:pt x="6906" y="6715"/>
                  </a:lnTo>
                  <a:lnTo>
                    <a:pt x="6906" y="13507"/>
                  </a:lnTo>
                  <a:lnTo>
                    <a:pt x="5188" y="13507"/>
                  </a:lnTo>
                  <a:cubicBezTo>
                    <a:pt x="5187" y="13507"/>
                    <a:pt x="5186" y="13507"/>
                    <a:pt x="5185" y="13507"/>
                  </a:cubicBezTo>
                  <a:cubicBezTo>
                    <a:pt x="4978" y="13507"/>
                    <a:pt x="4810" y="13677"/>
                    <a:pt x="4810" y="13884"/>
                  </a:cubicBezTo>
                  <a:cubicBezTo>
                    <a:pt x="4810" y="14090"/>
                    <a:pt x="4978" y="14260"/>
                    <a:pt x="5185" y="14260"/>
                  </a:cubicBezTo>
                  <a:cubicBezTo>
                    <a:pt x="5186" y="14260"/>
                    <a:pt x="5187" y="14260"/>
                    <a:pt x="5188" y="14260"/>
                  </a:cubicBezTo>
                  <a:lnTo>
                    <a:pt x="7282" y="14260"/>
                  </a:lnTo>
                  <a:cubicBezTo>
                    <a:pt x="7490" y="14260"/>
                    <a:pt x="7659" y="14091"/>
                    <a:pt x="7659" y="13884"/>
                  </a:cubicBezTo>
                  <a:lnTo>
                    <a:pt x="7659" y="6340"/>
                  </a:lnTo>
                  <a:cubicBezTo>
                    <a:pt x="7659" y="6131"/>
                    <a:pt x="7490" y="5962"/>
                    <a:pt x="7282" y="5962"/>
                  </a:cubicBezTo>
                  <a:lnTo>
                    <a:pt x="755" y="5962"/>
                  </a:lnTo>
                  <a:lnTo>
                    <a:pt x="755" y="5282"/>
                  </a:lnTo>
                  <a:cubicBezTo>
                    <a:pt x="757" y="4658"/>
                    <a:pt x="1263" y="4152"/>
                    <a:pt x="1887" y="4152"/>
                  </a:cubicBezTo>
                  <a:lnTo>
                    <a:pt x="10554" y="4152"/>
                  </a:lnTo>
                  <a:cubicBezTo>
                    <a:pt x="11178" y="4152"/>
                    <a:pt x="11685" y="4658"/>
                    <a:pt x="11685" y="5282"/>
                  </a:cubicBezTo>
                  <a:cubicBezTo>
                    <a:pt x="11680" y="5494"/>
                    <a:pt x="11850" y="5669"/>
                    <a:pt x="12062" y="5669"/>
                  </a:cubicBezTo>
                  <a:cubicBezTo>
                    <a:pt x="12274" y="5669"/>
                    <a:pt x="12444" y="5494"/>
                    <a:pt x="12439" y="5282"/>
                  </a:cubicBezTo>
                  <a:cubicBezTo>
                    <a:pt x="12439" y="4766"/>
                    <a:pt x="12227" y="4272"/>
                    <a:pt x="11852" y="3916"/>
                  </a:cubicBezTo>
                  <a:cubicBezTo>
                    <a:pt x="11870" y="3872"/>
                    <a:pt x="11880" y="3822"/>
                    <a:pt x="11880" y="3774"/>
                  </a:cubicBezTo>
                  <a:lnTo>
                    <a:pt x="11880" y="1132"/>
                  </a:lnTo>
                  <a:cubicBezTo>
                    <a:pt x="11880" y="507"/>
                    <a:pt x="11373" y="0"/>
                    <a:pt x="1074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44"/>
            <p:cNvSpPr/>
            <p:nvPr/>
          </p:nvSpPr>
          <p:spPr>
            <a:xfrm>
              <a:off x="2678350" y="3523725"/>
              <a:ext cx="215125" cy="389575"/>
            </a:xfrm>
            <a:custGeom>
              <a:avLst/>
              <a:gdLst/>
              <a:ahLst/>
              <a:cxnLst/>
              <a:rect l="l" t="t" r="r" b="b"/>
              <a:pathLst>
                <a:path w="8605" h="15583" extrusionOk="0">
                  <a:moveTo>
                    <a:pt x="4302" y="755"/>
                  </a:moveTo>
                  <a:cubicBezTo>
                    <a:pt x="4761" y="755"/>
                    <a:pt x="5133" y="1126"/>
                    <a:pt x="5133" y="1585"/>
                  </a:cubicBezTo>
                  <a:lnTo>
                    <a:pt x="5133" y="4038"/>
                  </a:lnTo>
                  <a:lnTo>
                    <a:pt x="3473" y="4038"/>
                  </a:lnTo>
                  <a:lnTo>
                    <a:pt x="3473" y="1585"/>
                  </a:lnTo>
                  <a:cubicBezTo>
                    <a:pt x="3473" y="1126"/>
                    <a:pt x="3844" y="755"/>
                    <a:pt x="4302" y="755"/>
                  </a:cubicBezTo>
                  <a:close/>
                  <a:moveTo>
                    <a:pt x="6303" y="4792"/>
                  </a:moveTo>
                  <a:cubicBezTo>
                    <a:pt x="6510" y="4794"/>
                    <a:pt x="6679" y="4961"/>
                    <a:pt x="6679" y="5170"/>
                  </a:cubicBezTo>
                  <a:lnTo>
                    <a:pt x="6679" y="5850"/>
                  </a:lnTo>
                  <a:lnTo>
                    <a:pt x="6004" y="5850"/>
                  </a:lnTo>
                  <a:lnTo>
                    <a:pt x="6004" y="5587"/>
                  </a:lnTo>
                  <a:cubicBezTo>
                    <a:pt x="6009" y="5375"/>
                    <a:pt x="5838" y="5201"/>
                    <a:pt x="5626" y="5201"/>
                  </a:cubicBezTo>
                  <a:cubicBezTo>
                    <a:pt x="5415" y="5201"/>
                    <a:pt x="5244" y="5375"/>
                    <a:pt x="5249" y="5587"/>
                  </a:cubicBezTo>
                  <a:lnTo>
                    <a:pt x="5249" y="5850"/>
                  </a:lnTo>
                  <a:lnTo>
                    <a:pt x="4680" y="5850"/>
                  </a:lnTo>
                  <a:lnTo>
                    <a:pt x="4680" y="5587"/>
                  </a:lnTo>
                  <a:cubicBezTo>
                    <a:pt x="4685" y="5375"/>
                    <a:pt x="4514" y="5201"/>
                    <a:pt x="4302" y="5201"/>
                  </a:cubicBezTo>
                  <a:cubicBezTo>
                    <a:pt x="4090" y="5201"/>
                    <a:pt x="3920" y="5375"/>
                    <a:pt x="3925" y="5587"/>
                  </a:cubicBezTo>
                  <a:lnTo>
                    <a:pt x="3925" y="5850"/>
                  </a:lnTo>
                  <a:lnTo>
                    <a:pt x="3357" y="5850"/>
                  </a:lnTo>
                  <a:lnTo>
                    <a:pt x="3357" y="5587"/>
                  </a:lnTo>
                  <a:cubicBezTo>
                    <a:pt x="3362" y="5375"/>
                    <a:pt x="3192" y="5201"/>
                    <a:pt x="2980" y="5201"/>
                  </a:cubicBezTo>
                  <a:cubicBezTo>
                    <a:pt x="2768" y="5201"/>
                    <a:pt x="2597" y="5375"/>
                    <a:pt x="2602" y="5587"/>
                  </a:cubicBezTo>
                  <a:lnTo>
                    <a:pt x="2602" y="5850"/>
                  </a:lnTo>
                  <a:lnTo>
                    <a:pt x="1925" y="5850"/>
                  </a:lnTo>
                  <a:lnTo>
                    <a:pt x="1925" y="5170"/>
                  </a:lnTo>
                  <a:cubicBezTo>
                    <a:pt x="1925" y="4961"/>
                    <a:pt x="2094" y="4794"/>
                    <a:pt x="2303" y="4792"/>
                  </a:cubicBezTo>
                  <a:close/>
                  <a:moveTo>
                    <a:pt x="4302" y="0"/>
                  </a:moveTo>
                  <a:cubicBezTo>
                    <a:pt x="3427" y="0"/>
                    <a:pt x="2718" y="709"/>
                    <a:pt x="2718" y="1585"/>
                  </a:cubicBezTo>
                  <a:lnTo>
                    <a:pt x="2718" y="4038"/>
                  </a:lnTo>
                  <a:lnTo>
                    <a:pt x="2303" y="4038"/>
                  </a:lnTo>
                  <a:cubicBezTo>
                    <a:pt x="1677" y="4039"/>
                    <a:pt x="1171" y="4546"/>
                    <a:pt x="1171" y="5170"/>
                  </a:cubicBezTo>
                  <a:lnTo>
                    <a:pt x="1171" y="6097"/>
                  </a:lnTo>
                  <a:lnTo>
                    <a:pt x="475" y="6886"/>
                  </a:lnTo>
                  <a:cubicBezTo>
                    <a:pt x="169" y="7234"/>
                    <a:pt x="0" y="7682"/>
                    <a:pt x="0" y="8148"/>
                  </a:cubicBezTo>
                  <a:lnTo>
                    <a:pt x="0" y="9169"/>
                  </a:lnTo>
                  <a:cubicBezTo>
                    <a:pt x="5" y="9374"/>
                    <a:pt x="172" y="9536"/>
                    <a:pt x="378" y="9536"/>
                  </a:cubicBezTo>
                  <a:cubicBezTo>
                    <a:pt x="583" y="9536"/>
                    <a:pt x="750" y="9374"/>
                    <a:pt x="755" y="9169"/>
                  </a:cubicBezTo>
                  <a:lnTo>
                    <a:pt x="755" y="8148"/>
                  </a:lnTo>
                  <a:cubicBezTo>
                    <a:pt x="755" y="7866"/>
                    <a:pt x="856" y="7595"/>
                    <a:pt x="1041" y="7384"/>
                  </a:cubicBezTo>
                  <a:lnTo>
                    <a:pt x="1728" y="6605"/>
                  </a:lnTo>
                  <a:lnTo>
                    <a:pt x="6874" y="6605"/>
                  </a:lnTo>
                  <a:lnTo>
                    <a:pt x="7561" y="7384"/>
                  </a:lnTo>
                  <a:cubicBezTo>
                    <a:pt x="7747" y="7595"/>
                    <a:pt x="7848" y="7866"/>
                    <a:pt x="7848" y="8148"/>
                  </a:cubicBezTo>
                  <a:lnTo>
                    <a:pt x="7848" y="14593"/>
                  </a:lnTo>
                  <a:cubicBezTo>
                    <a:pt x="7848" y="14724"/>
                    <a:pt x="7743" y="14828"/>
                    <a:pt x="7613" y="14828"/>
                  </a:cubicBezTo>
                  <a:lnTo>
                    <a:pt x="992" y="14828"/>
                  </a:lnTo>
                  <a:cubicBezTo>
                    <a:pt x="861" y="14828"/>
                    <a:pt x="755" y="14724"/>
                    <a:pt x="755" y="14593"/>
                  </a:cubicBezTo>
                  <a:lnTo>
                    <a:pt x="755" y="11824"/>
                  </a:lnTo>
                  <a:cubicBezTo>
                    <a:pt x="750" y="11619"/>
                    <a:pt x="583" y="11455"/>
                    <a:pt x="378" y="11455"/>
                  </a:cubicBezTo>
                  <a:cubicBezTo>
                    <a:pt x="172" y="11455"/>
                    <a:pt x="5" y="11619"/>
                    <a:pt x="0" y="11824"/>
                  </a:cubicBezTo>
                  <a:lnTo>
                    <a:pt x="0" y="14593"/>
                  </a:lnTo>
                  <a:cubicBezTo>
                    <a:pt x="2" y="15139"/>
                    <a:pt x="444" y="15583"/>
                    <a:pt x="992" y="15583"/>
                  </a:cubicBezTo>
                  <a:lnTo>
                    <a:pt x="7613" y="15583"/>
                  </a:lnTo>
                  <a:cubicBezTo>
                    <a:pt x="8161" y="15583"/>
                    <a:pt x="8603" y="15139"/>
                    <a:pt x="8604" y="14593"/>
                  </a:cubicBezTo>
                  <a:lnTo>
                    <a:pt x="8604" y="8148"/>
                  </a:lnTo>
                  <a:cubicBezTo>
                    <a:pt x="8604" y="7682"/>
                    <a:pt x="8434" y="7234"/>
                    <a:pt x="8127" y="6886"/>
                  </a:cubicBezTo>
                  <a:lnTo>
                    <a:pt x="7434" y="6097"/>
                  </a:lnTo>
                  <a:lnTo>
                    <a:pt x="7434" y="5170"/>
                  </a:lnTo>
                  <a:cubicBezTo>
                    <a:pt x="7432" y="4546"/>
                    <a:pt x="6927" y="4039"/>
                    <a:pt x="6302" y="4038"/>
                  </a:cubicBezTo>
                  <a:lnTo>
                    <a:pt x="5886" y="4038"/>
                  </a:lnTo>
                  <a:lnTo>
                    <a:pt x="5886" y="1585"/>
                  </a:lnTo>
                  <a:cubicBezTo>
                    <a:pt x="5886" y="709"/>
                    <a:pt x="5178" y="0"/>
                    <a:pt x="43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44"/>
            <p:cNvSpPr/>
            <p:nvPr/>
          </p:nvSpPr>
          <p:spPr>
            <a:xfrm>
              <a:off x="2734000" y="3730275"/>
              <a:ext cx="103775" cy="134900"/>
            </a:xfrm>
            <a:custGeom>
              <a:avLst/>
              <a:gdLst/>
              <a:ahLst/>
              <a:cxnLst/>
              <a:rect l="l" t="t" r="r" b="b"/>
              <a:pathLst>
                <a:path w="4151" h="5396" extrusionOk="0">
                  <a:moveTo>
                    <a:pt x="2076" y="882"/>
                  </a:moveTo>
                  <a:cubicBezTo>
                    <a:pt x="2510" y="1289"/>
                    <a:pt x="3397" y="2244"/>
                    <a:pt x="3397" y="3241"/>
                  </a:cubicBezTo>
                  <a:cubicBezTo>
                    <a:pt x="3397" y="4000"/>
                    <a:pt x="2791" y="4641"/>
                    <a:pt x="2076" y="4641"/>
                  </a:cubicBezTo>
                  <a:cubicBezTo>
                    <a:pt x="1361" y="4641"/>
                    <a:pt x="755" y="4000"/>
                    <a:pt x="755" y="3241"/>
                  </a:cubicBezTo>
                  <a:cubicBezTo>
                    <a:pt x="755" y="2246"/>
                    <a:pt x="1641" y="1291"/>
                    <a:pt x="2076" y="882"/>
                  </a:cubicBezTo>
                  <a:close/>
                  <a:moveTo>
                    <a:pt x="2076" y="1"/>
                  </a:moveTo>
                  <a:cubicBezTo>
                    <a:pt x="1993" y="1"/>
                    <a:pt x="1910" y="28"/>
                    <a:pt x="1841" y="82"/>
                  </a:cubicBezTo>
                  <a:cubicBezTo>
                    <a:pt x="1767" y="142"/>
                    <a:pt x="1" y="1562"/>
                    <a:pt x="1" y="3241"/>
                  </a:cubicBezTo>
                  <a:cubicBezTo>
                    <a:pt x="1" y="4409"/>
                    <a:pt x="951" y="5396"/>
                    <a:pt x="2075" y="5396"/>
                  </a:cubicBezTo>
                  <a:cubicBezTo>
                    <a:pt x="3200" y="5396"/>
                    <a:pt x="4150" y="4409"/>
                    <a:pt x="4150" y="3241"/>
                  </a:cubicBezTo>
                  <a:cubicBezTo>
                    <a:pt x="4150" y="1562"/>
                    <a:pt x="2384" y="142"/>
                    <a:pt x="2308" y="82"/>
                  </a:cubicBezTo>
                  <a:lnTo>
                    <a:pt x="2311" y="82"/>
                  </a:lnTo>
                  <a:cubicBezTo>
                    <a:pt x="2243" y="28"/>
                    <a:pt x="2159" y="1"/>
                    <a:pt x="20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8" name="Google Shape;1948;p44"/>
            <p:cNvSpPr/>
            <p:nvPr/>
          </p:nvSpPr>
          <p:spPr>
            <a:xfrm>
              <a:off x="2497675" y="3818950"/>
              <a:ext cx="19900" cy="18900"/>
            </a:xfrm>
            <a:custGeom>
              <a:avLst/>
              <a:gdLst/>
              <a:ahLst/>
              <a:cxnLst/>
              <a:rect l="l" t="t" r="r" b="b"/>
              <a:pathLst>
                <a:path w="796" h="756" extrusionOk="0">
                  <a:moveTo>
                    <a:pt x="418" y="0"/>
                  </a:moveTo>
                  <a:cubicBezTo>
                    <a:pt x="345" y="0"/>
                    <a:pt x="272" y="21"/>
                    <a:pt x="207" y="64"/>
                  </a:cubicBezTo>
                  <a:cubicBezTo>
                    <a:pt x="58" y="164"/>
                    <a:pt x="1" y="356"/>
                    <a:pt x="68" y="521"/>
                  </a:cubicBezTo>
                  <a:cubicBezTo>
                    <a:pt x="128" y="665"/>
                    <a:pt x="268" y="755"/>
                    <a:pt x="418" y="755"/>
                  </a:cubicBezTo>
                  <a:cubicBezTo>
                    <a:pt x="442" y="755"/>
                    <a:pt x="466" y="753"/>
                    <a:pt x="490" y="748"/>
                  </a:cubicBezTo>
                  <a:cubicBezTo>
                    <a:pt x="668" y="712"/>
                    <a:pt x="795" y="558"/>
                    <a:pt x="795" y="377"/>
                  </a:cubicBezTo>
                  <a:cubicBezTo>
                    <a:pt x="793" y="278"/>
                    <a:pt x="754" y="182"/>
                    <a:pt x="684" y="111"/>
                  </a:cubicBezTo>
                  <a:cubicBezTo>
                    <a:pt x="611" y="38"/>
                    <a:pt x="515" y="0"/>
                    <a:pt x="41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9" name="Google Shape;1949;p44"/>
            <p:cNvSpPr/>
            <p:nvPr/>
          </p:nvSpPr>
          <p:spPr>
            <a:xfrm>
              <a:off x="2677350" y="3778100"/>
              <a:ext cx="19900" cy="18900"/>
            </a:xfrm>
            <a:custGeom>
              <a:avLst/>
              <a:gdLst/>
              <a:ahLst/>
              <a:cxnLst/>
              <a:rect l="l" t="t" r="r" b="b"/>
              <a:pathLst>
                <a:path w="796" h="756" extrusionOk="0">
                  <a:moveTo>
                    <a:pt x="417" y="0"/>
                  </a:moveTo>
                  <a:cubicBezTo>
                    <a:pt x="345" y="0"/>
                    <a:pt x="272" y="21"/>
                    <a:pt x="209" y="63"/>
                  </a:cubicBezTo>
                  <a:cubicBezTo>
                    <a:pt x="58" y="164"/>
                    <a:pt x="1" y="356"/>
                    <a:pt x="70" y="522"/>
                  </a:cubicBezTo>
                  <a:cubicBezTo>
                    <a:pt x="129" y="666"/>
                    <a:pt x="268" y="755"/>
                    <a:pt x="419" y="755"/>
                  </a:cubicBezTo>
                  <a:cubicBezTo>
                    <a:pt x="443" y="755"/>
                    <a:pt x="468" y="753"/>
                    <a:pt x="492" y="748"/>
                  </a:cubicBezTo>
                  <a:cubicBezTo>
                    <a:pt x="668" y="712"/>
                    <a:pt x="795" y="558"/>
                    <a:pt x="795" y="378"/>
                  </a:cubicBezTo>
                  <a:cubicBezTo>
                    <a:pt x="795" y="278"/>
                    <a:pt x="755" y="182"/>
                    <a:pt x="684" y="111"/>
                  </a:cubicBezTo>
                  <a:cubicBezTo>
                    <a:pt x="611" y="38"/>
                    <a:pt x="514" y="0"/>
                    <a:pt x="41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0" name="Google Shape;1950;p44"/>
          <p:cNvGrpSpPr/>
          <p:nvPr/>
        </p:nvGrpSpPr>
        <p:grpSpPr>
          <a:xfrm>
            <a:off x="2127650" y="1428341"/>
            <a:ext cx="305908" cy="460709"/>
            <a:chOff x="1065275" y="1707075"/>
            <a:chExt cx="320725" cy="483025"/>
          </a:xfrm>
        </p:grpSpPr>
        <p:sp>
          <p:nvSpPr>
            <p:cNvPr id="1951" name="Google Shape;1951;p44"/>
            <p:cNvSpPr/>
            <p:nvPr/>
          </p:nvSpPr>
          <p:spPr>
            <a:xfrm>
              <a:off x="1366125" y="1885350"/>
              <a:ext cx="19875" cy="18900"/>
            </a:xfrm>
            <a:custGeom>
              <a:avLst/>
              <a:gdLst/>
              <a:ahLst/>
              <a:cxnLst/>
              <a:rect l="l" t="t" r="r" b="b"/>
              <a:pathLst>
                <a:path w="795" h="756" extrusionOk="0">
                  <a:moveTo>
                    <a:pt x="417" y="0"/>
                  </a:moveTo>
                  <a:cubicBezTo>
                    <a:pt x="345" y="0"/>
                    <a:pt x="271" y="21"/>
                    <a:pt x="207" y="65"/>
                  </a:cubicBezTo>
                  <a:cubicBezTo>
                    <a:pt x="58" y="164"/>
                    <a:pt x="0" y="356"/>
                    <a:pt x="68" y="523"/>
                  </a:cubicBezTo>
                  <a:cubicBezTo>
                    <a:pt x="128" y="666"/>
                    <a:pt x="267" y="755"/>
                    <a:pt x="417" y="755"/>
                  </a:cubicBezTo>
                  <a:cubicBezTo>
                    <a:pt x="441" y="755"/>
                    <a:pt x="466" y="753"/>
                    <a:pt x="490" y="748"/>
                  </a:cubicBezTo>
                  <a:cubicBezTo>
                    <a:pt x="667" y="713"/>
                    <a:pt x="795" y="558"/>
                    <a:pt x="795" y="379"/>
                  </a:cubicBezTo>
                  <a:cubicBezTo>
                    <a:pt x="795" y="278"/>
                    <a:pt x="755" y="182"/>
                    <a:pt x="684" y="111"/>
                  </a:cubicBezTo>
                  <a:cubicBezTo>
                    <a:pt x="611" y="38"/>
                    <a:pt x="515" y="0"/>
                    <a:pt x="41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44"/>
            <p:cNvSpPr/>
            <p:nvPr/>
          </p:nvSpPr>
          <p:spPr>
            <a:xfrm>
              <a:off x="1065275" y="1707075"/>
              <a:ext cx="320725" cy="483025"/>
            </a:xfrm>
            <a:custGeom>
              <a:avLst/>
              <a:gdLst/>
              <a:ahLst/>
              <a:cxnLst/>
              <a:rect l="l" t="t" r="r" b="b"/>
              <a:pathLst>
                <a:path w="12829" h="19321" extrusionOk="0">
                  <a:moveTo>
                    <a:pt x="11696" y="757"/>
                  </a:moveTo>
                  <a:cubicBezTo>
                    <a:pt x="11905" y="757"/>
                    <a:pt x="12074" y="926"/>
                    <a:pt x="12074" y="1134"/>
                  </a:cubicBezTo>
                  <a:lnTo>
                    <a:pt x="12074" y="2417"/>
                  </a:lnTo>
                  <a:lnTo>
                    <a:pt x="755" y="2415"/>
                  </a:lnTo>
                  <a:lnTo>
                    <a:pt x="755" y="1133"/>
                  </a:lnTo>
                  <a:cubicBezTo>
                    <a:pt x="755" y="924"/>
                    <a:pt x="924" y="757"/>
                    <a:pt x="1133" y="757"/>
                  </a:cubicBezTo>
                  <a:close/>
                  <a:moveTo>
                    <a:pt x="2895" y="12516"/>
                  </a:moveTo>
                  <a:cubicBezTo>
                    <a:pt x="3813" y="12516"/>
                    <a:pt x="4611" y="12816"/>
                    <a:pt x="5173" y="13378"/>
                  </a:cubicBezTo>
                  <a:cubicBezTo>
                    <a:pt x="5757" y="13962"/>
                    <a:pt x="6059" y="14803"/>
                    <a:pt x="6036" y="15768"/>
                  </a:cubicBezTo>
                  <a:cubicBezTo>
                    <a:pt x="6001" y="15769"/>
                    <a:pt x="5967" y="15769"/>
                    <a:pt x="5932" y="15769"/>
                  </a:cubicBezTo>
                  <a:cubicBezTo>
                    <a:pt x="5011" y="15769"/>
                    <a:pt x="4209" y="15469"/>
                    <a:pt x="3645" y="14906"/>
                  </a:cubicBezTo>
                  <a:cubicBezTo>
                    <a:pt x="3061" y="14321"/>
                    <a:pt x="2761" y="13482"/>
                    <a:pt x="2785" y="12517"/>
                  </a:cubicBezTo>
                  <a:cubicBezTo>
                    <a:pt x="2821" y="12516"/>
                    <a:pt x="2858" y="12516"/>
                    <a:pt x="2895" y="12516"/>
                  </a:cubicBezTo>
                  <a:close/>
                  <a:moveTo>
                    <a:pt x="9935" y="12516"/>
                  </a:moveTo>
                  <a:cubicBezTo>
                    <a:pt x="9971" y="12516"/>
                    <a:pt x="10008" y="12516"/>
                    <a:pt x="10044" y="12517"/>
                  </a:cubicBezTo>
                  <a:cubicBezTo>
                    <a:pt x="10068" y="13482"/>
                    <a:pt x="9766" y="14321"/>
                    <a:pt x="9182" y="14906"/>
                  </a:cubicBezTo>
                  <a:cubicBezTo>
                    <a:pt x="8619" y="15469"/>
                    <a:pt x="7818" y="15769"/>
                    <a:pt x="6897" y="15769"/>
                  </a:cubicBezTo>
                  <a:cubicBezTo>
                    <a:pt x="6863" y="15769"/>
                    <a:pt x="6828" y="15769"/>
                    <a:pt x="6794" y="15768"/>
                  </a:cubicBezTo>
                  <a:cubicBezTo>
                    <a:pt x="6769" y="14803"/>
                    <a:pt x="7070" y="13962"/>
                    <a:pt x="7654" y="13378"/>
                  </a:cubicBezTo>
                  <a:cubicBezTo>
                    <a:pt x="8216" y="12816"/>
                    <a:pt x="9016" y="12516"/>
                    <a:pt x="9935" y="12516"/>
                  </a:cubicBezTo>
                  <a:close/>
                  <a:moveTo>
                    <a:pt x="12074" y="16524"/>
                  </a:moveTo>
                  <a:lnTo>
                    <a:pt x="12074" y="18188"/>
                  </a:lnTo>
                  <a:cubicBezTo>
                    <a:pt x="12074" y="18395"/>
                    <a:pt x="11905" y="18564"/>
                    <a:pt x="11696" y="18565"/>
                  </a:cubicBezTo>
                  <a:lnTo>
                    <a:pt x="1133" y="18565"/>
                  </a:lnTo>
                  <a:cubicBezTo>
                    <a:pt x="924" y="18564"/>
                    <a:pt x="755" y="18395"/>
                    <a:pt x="755" y="18188"/>
                  </a:cubicBezTo>
                  <a:lnTo>
                    <a:pt x="755" y="16524"/>
                  </a:lnTo>
                  <a:close/>
                  <a:moveTo>
                    <a:pt x="1133" y="0"/>
                  </a:moveTo>
                  <a:cubicBezTo>
                    <a:pt x="507" y="2"/>
                    <a:pt x="1" y="509"/>
                    <a:pt x="1" y="1133"/>
                  </a:cubicBezTo>
                  <a:lnTo>
                    <a:pt x="1" y="18188"/>
                  </a:lnTo>
                  <a:cubicBezTo>
                    <a:pt x="1" y="18812"/>
                    <a:pt x="507" y="19319"/>
                    <a:pt x="1133" y="19320"/>
                  </a:cubicBezTo>
                  <a:lnTo>
                    <a:pt x="11696" y="19320"/>
                  </a:lnTo>
                  <a:cubicBezTo>
                    <a:pt x="12322" y="19319"/>
                    <a:pt x="12829" y="18812"/>
                    <a:pt x="12829" y="18188"/>
                  </a:cubicBezTo>
                  <a:lnTo>
                    <a:pt x="12829" y="9169"/>
                  </a:lnTo>
                  <a:cubicBezTo>
                    <a:pt x="12824" y="8965"/>
                    <a:pt x="12656" y="8801"/>
                    <a:pt x="12451" y="8801"/>
                  </a:cubicBezTo>
                  <a:cubicBezTo>
                    <a:pt x="12246" y="8801"/>
                    <a:pt x="12079" y="8965"/>
                    <a:pt x="12074" y="9169"/>
                  </a:cubicBezTo>
                  <a:lnTo>
                    <a:pt x="12074" y="15770"/>
                  </a:lnTo>
                  <a:lnTo>
                    <a:pt x="9334" y="15770"/>
                  </a:lnTo>
                  <a:cubicBezTo>
                    <a:pt x="9470" y="15669"/>
                    <a:pt x="9598" y="15559"/>
                    <a:pt x="9717" y="15440"/>
                  </a:cubicBezTo>
                  <a:cubicBezTo>
                    <a:pt x="10526" y="14629"/>
                    <a:pt x="10904" y="13452"/>
                    <a:pt x="10776" y="12125"/>
                  </a:cubicBezTo>
                  <a:cubicBezTo>
                    <a:pt x="10760" y="11944"/>
                    <a:pt x="10617" y="11802"/>
                    <a:pt x="10437" y="11784"/>
                  </a:cubicBezTo>
                  <a:cubicBezTo>
                    <a:pt x="10269" y="11768"/>
                    <a:pt x="10104" y="11760"/>
                    <a:pt x="9942" y="11760"/>
                  </a:cubicBezTo>
                  <a:cubicBezTo>
                    <a:pt x="8818" y="11760"/>
                    <a:pt x="7829" y="12138"/>
                    <a:pt x="7121" y="12845"/>
                  </a:cubicBezTo>
                  <a:cubicBezTo>
                    <a:pt x="7002" y="12964"/>
                    <a:pt x="6891" y="13092"/>
                    <a:pt x="6792" y="13227"/>
                  </a:cubicBezTo>
                  <a:lnTo>
                    <a:pt x="6792" y="11080"/>
                  </a:lnTo>
                  <a:cubicBezTo>
                    <a:pt x="6797" y="10869"/>
                    <a:pt x="6626" y="10695"/>
                    <a:pt x="6415" y="10695"/>
                  </a:cubicBezTo>
                  <a:cubicBezTo>
                    <a:pt x="6203" y="10695"/>
                    <a:pt x="6032" y="10869"/>
                    <a:pt x="6037" y="11080"/>
                  </a:cubicBezTo>
                  <a:lnTo>
                    <a:pt x="6037" y="13227"/>
                  </a:lnTo>
                  <a:cubicBezTo>
                    <a:pt x="5936" y="13092"/>
                    <a:pt x="5827" y="12964"/>
                    <a:pt x="5708" y="12845"/>
                  </a:cubicBezTo>
                  <a:cubicBezTo>
                    <a:pt x="4999" y="12136"/>
                    <a:pt x="4012" y="11760"/>
                    <a:pt x="2888" y="11760"/>
                  </a:cubicBezTo>
                  <a:cubicBezTo>
                    <a:pt x="2726" y="11760"/>
                    <a:pt x="2560" y="11768"/>
                    <a:pt x="2392" y="11784"/>
                  </a:cubicBezTo>
                  <a:cubicBezTo>
                    <a:pt x="2212" y="11802"/>
                    <a:pt x="2070" y="11944"/>
                    <a:pt x="2051" y="12125"/>
                  </a:cubicBezTo>
                  <a:cubicBezTo>
                    <a:pt x="1926" y="13452"/>
                    <a:pt x="2301" y="14629"/>
                    <a:pt x="3112" y="15440"/>
                  </a:cubicBezTo>
                  <a:cubicBezTo>
                    <a:pt x="3232" y="15559"/>
                    <a:pt x="3359" y="15669"/>
                    <a:pt x="3495" y="15770"/>
                  </a:cubicBezTo>
                  <a:lnTo>
                    <a:pt x="755" y="15770"/>
                  </a:lnTo>
                  <a:lnTo>
                    <a:pt x="755" y="3170"/>
                  </a:lnTo>
                  <a:lnTo>
                    <a:pt x="12074" y="3170"/>
                  </a:lnTo>
                  <a:lnTo>
                    <a:pt x="12074" y="5623"/>
                  </a:lnTo>
                  <a:cubicBezTo>
                    <a:pt x="12074" y="5832"/>
                    <a:pt x="12243" y="6001"/>
                    <a:pt x="12451" y="6001"/>
                  </a:cubicBezTo>
                  <a:cubicBezTo>
                    <a:pt x="12660" y="6001"/>
                    <a:pt x="12829" y="5832"/>
                    <a:pt x="12829" y="5623"/>
                  </a:cubicBezTo>
                  <a:lnTo>
                    <a:pt x="12829" y="1133"/>
                  </a:lnTo>
                  <a:cubicBezTo>
                    <a:pt x="12829" y="509"/>
                    <a:pt x="12322" y="2"/>
                    <a:pt x="116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44"/>
            <p:cNvSpPr/>
            <p:nvPr/>
          </p:nvSpPr>
          <p:spPr>
            <a:xfrm>
              <a:off x="1215200" y="2135100"/>
              <a:ext cx="19875" cy="18875"/>
            </a:xfrm>
            <a:custGeom>
              <a:avLst/>
              <a:gdLst/>
              <a:ahLst/>
              <a:cxnLst/>
              <a:rect l="l" t="t" r="r" b="b"/>
              <a:pathLst>
                <a:path w="795" h="755" extrusionOk="0">
                  <a:moveTo>
                    <a:pt x="416" y="1"/>
                  </a:moveTo>
                  <a:cubicBezTo>
                    <a:pt x="344" y="1"/>
                    <a:pt x="271" y="22"/>
                    <a:pt x="207" y="64"/>
                  </a:cubicBezTo>
                  <a:cubicBezTo>
                    <a:pt x="58" y="165"/>
                    <a:pt x="0" y="357"/>
                    <a:pt x="68" y="522"/>
                  </a:cubicBezTo>
                  <a:cubicBezTo>
                    <a:pt x="128" y="665"/>
                    <a:pt x="268" y="755"/>
                    <a:pt x="417" y="755"/>
                  </a:cubicBezTo>
                  <a:cubicBezTo>
                    <a:pt x="442" y="755"/>
                    <a:pt x="466" y="752"/>
                    <a:pt x="490" y="748"/>
                  </a:cubicBezTo>
                  <a:cubicBezTo>
                    <a:pt x="667" y="713"/>
                    <a:pt x="795" y="557"/>
                    <a:pt x="795" y="378"/>
                  </a:cubicBezTo>
                  <a:cubicBezTo>
                    <a:pt x="795" y="277"/>
                    <a:pt x="755" y="181"/>
                    <a:pt x="684" y="112"/>
                  </a:cubicBezTo>
                  <a:cubicBezTo>
                    <a:pt x="611" y="39"/>
                    <a:pt x="514" y="1"/>
                    <a:pt x="4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p44"/>
            <p:cNvSpPr/>
            <p:nvPr/>
          </p:nvSpPr>
          <p:spPr>
            <a:xfrm>
              <a:off x="1210725" y="1737275"/>
              <a:ext cx="66275" cy="18900"/>
            </a:xfrm>
            <a:custGeom>
              <a:avLst/>
              <a:gdLst/>
              <a:ahLst/>
              <a:cxnLst/>
              <a:rect l="l" t="t" r="r" b="b"/>
              <a:pathLst>
                <a:path w="2651" h="756" extrusionOk="0">
                  <a:moveTo>
                    <a:pt x="2274" y="1"/>
                  </a:moveTo>
                  <a:cubicBezTo>
                    <a:pt x="2271" y="1"/>
                    <a:pt x="2268" y="1"/>
                    <a:pt x="2265" y="1"/>
                  </a:cubicBezTo>
                  <a:lnTo>
                    <a:pt x="370" y="1"/>
                  </a:lnTo>
                  <a:cubicBezTo>
                    <a:pt x="165" y="6"/>
                    <a:pt x="1" y="173"/>
                    <a:pt x="1" y="378"/>
                  </a:cubicBezTo>
                  <a:cubicBezTo>
                    <a:pt x="1" y="583"/>
                    <a:pt x="165" y="750"/>
                    <a:pt x="370" y="755"/>
                  </a:cubicBezTo>
                  <a:lnTo>
                    <a:pt x="2265" y="755"/>
                  </a:lnTo>
                  <a:cubicBezTo>
                    <a:pt x="2268" y="756"/>
                    <a:pt x="2271" y="756"/>
                    <a:pt x="2274" y="756"/>
                  </a:cubicBezTo>
                  <a:cubicBezTo>
                    <a:pt x="2482" y="756"/>
                    <a:pt x="2651" y="587"/>
                    <a:pt x="2651" y="378"/>
                  </a:cubicBezTo>
                  <a:cubicBezTo>
                    <a:pt x="2651" y="169"/>
                    <a:pt x="2482" y="1"/>
                    <a:pt x="22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5" name="Google Shape;1955;p44"/>
            <p:cNvSpPr/>
            <p:nvPr/>
          </p:nvSpPr>
          <p:spPr>
            <a:xfrm>
              <a:off x="1173450" y="1737275"/>
              <a:ext cx="19925" cy="18875"/>
            </a:xfrm>
            <a:custGeom>
              <a:avLst/>
              <a:gdLst/>
              <a:ahLst/>
              <a:cxnLst/>
              <a:rect l="l" t="t" r="r" b="b"/>
              <a:pathLst>
                <a:path w="797" h="755" extrusionOk="0">
                  <a:moveTo>
                    <a:pt x="417" y="1"/>
                  </a:moveTo>
                  <a:cubicBezTo>
                    <a:pt x="345" y="1"/>
                    <a:pt x="272" y="21"/>
                    <a:pt x="209" y="64"/>
                  </a:cubicBezTo>
                  <a:cubicBezTo>
                    <a:pt x="58" y="165"/>
                    <a:pt x="0" y="355"/>
                    <a:pt x="70" y="522"/>
                  </a:cubicBezTo>
                  <a:cubicBezTo>
                    <a:pt x="129" y="664"/>
                    <a:pt x="267" y="755"/>
                    <a:pt x="417" y="755"/>
                  </a:cubicBezTo>
                  <a:cubicBezTo>
                    <a:pt x="442" y="755"/>
                    <a:pt x="467" y="752"/>
                    <a:pt x="492" y="747"/>
                  </a:cubicBezTo>
                  <a:cubicBezTo>
                    <a:pt x="669" y="712"/>
                    <a:pt x="796" y="557"/>
                    <a:pt x="795" y="378"/>
                  </a:cubicBezTo>
                  <a:cubicBezTo>
                    <a:pt x="795" y="277"/>
                    <a:pt x="755" y="181"/>
                    <a:pt x="686" y="112"/>
                  </a:cubicBezTo>
                  <a:cubicBezTo>
                    <a:pt x="612" y="38"/>
                    <a:pt x="515" y="1"/>
                    <a:pt x="4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44"/>
            <p:cNvSpPr/>
            <p:nvPr/>
          </p:nvSpPr>
          <p:spPr>
            <a:xfrm>
              <a:off x="1144900" y="1810900"/>
              <a:ext cx="161450" cy="147100"/>
            </a:xfrm>
            <a:custGeom>
              <a:avLst/>
              <a:gdLst/>
              <a:ahLst/>
              <a:cxnLst/>
              <a:rect l="l" t="t" r="r" b="b"/>
              <a:pathLst>
                <a:path w="6458" h="5884" extrusionOk="0">
                  <a:moveTo>
                    <a:pt x="3229" y="755"/>
                  </a:moveTo>
                  <a:cubicBezTo>
                    <a:pt x="3668" y="755"/>
                    <a:pt x="4110" y="886"/>
                    <a:pt x="4491" y="1154"/>
                  </a:cubicBezTo>
                  <a:cubicBezTo>
                    <a:pt x="4474" y="1166"/>
                    <a:pt x="4458" y="1179"/>
                    <a:pt x="4443" y="1194"/>
                  </a:cubicBezTo>
                  <a:lnTo>
                    <a:pt x="1439" y="4200"/>
                  </a:lnTo>
                  <a:cubicBezTo>
                    <a:pt x="829" y="3329"/>
                    <a:pt x="932" y="2147"/>
                    <a:pt x="1682" y="1394"/>
                  </a:cubicBezTo>
                  <a:cubicBezTo>
                    <a:pt x="2105" y="971"/>
                    <a:pt x="2666" y="755"/>
                    <a:pt x="3229" y="755"/>
                  </a:cubicBezTo>
                  <a:close/>
                  <a:moveTo>
                    <a:pt x="5017" y="1680"/>
                  </a:moveTo>
                  <a:cubicBezTo>
                    <a:pt x="5630" y="2551"/>
                    <a:pt x="5529" y="3736"/>
                    <a:pt x="4777" y="4489"/>
                  </a:cubicBezTo>
                  <a:cubicBezTo>
                    <a:pt x="4353" y="4912"/>
                    <a:pt x="3792" y="5129"/>
                    <a:pt x="3228" y="5129"/>
                  </a:cubicBezTo>
                  <a:cubicBezTo>
                    <a:pt x="2791" y="5129"/>
                    <a:pt x="2352" y="4999"/>
                    <a:pt x="1972" y="4733"/>
                  </a:cubicBezTo>
                  <a:lnTo>
                    <a:pt x="4977" y="1728"/>
                  </a:lnTo>
                  <a:cubicBezTo>
                    <a:pt x="4992" y="1713"/>
                    <a:pt x="5006" y="1697"/>
                    <a:pt x="5017" y="1680"/>
                  </a:cubicBezTo>
                  <a:close/>
                  <a:moveTo>
                    <a:pt x="3230" y="1"/>
                  </a:moveTo>
                  <a:cubicBezTo>
                    <a:pt x="2476" y="1"/>
                    <a:pt x="1722" y="288"/>
                    <a:pt x="1149" y="861"/>
                  </a:cubicBezTo>
                  <a:cubicBezTo>
                    <a:pt x="0" y="2008"/>
                    <a:pt x="0" y="3875"/>
                    <a:pt x="1149" y="5022"/>
                  </a:cubicBezTo>
                  <a:cubicBezTo>
                    <a:pt x="1723" y="5597"/>
                    <a:pt x="2476" y="5884"/>
                    <a:pt x="3229" y="5884"/>
                  </a:cubicBezTo>
                  <a:cubicBezTo>
                    <a:pt x="3982" y="5884"/>
                    <a:pt x="4735" y="5597"/>
                    <a:pt x="5310" y="5022"/>
                  </a:cubicBezTo>
                  <a:cubicBezTo>
                    <a:pt x="6457" y="3875"/>
                    <a:pt x="6457" y="2008"/>
                    <a:pt x="5310" y="861"/>
                  </a:cubicBezTo>
                  <a:cubicBezTo>
                    <a:pt x="4737" y="288"/>
                    <a:pt x="3983" y="1"/>
                    <a:pt x="323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7" name="Google Shape;1957;p44"/>
          <p:cNvGrpSpPr/>
          <p:nvPr/>
        </p:nvGrpSpPr>
        <p:grpSpPr>
          <a:xfrm>
            <a:off x="4313032" y="1363042"/>
            <a:ext cx="517948" cy="460711"/>
            <a:chOff x="3877650" y="3481275"/>
            <a:chExt cx="483025" cy="432025"/>
          </a:xfrm>
        </p:grpSpPr>
        <p:sp>
          <p:nvSpPr>
            <p:cNvPr id="1958" name="Google Shape;1958;p44"/>
            <p:cNvSpPr/>
            <p:nvPr/>
          </p:nvSpPr>
          <p:spPr>
            <a:xfrm>
              <a:off x="4109750" y="3662400"/>
              <a:ext cx="250925" cy="250900"/>
            </a:xfrm>
            <a:custGeom>
              <a:avLst/>
              <a:gdLst/>
              <a:ahLst/>
              <a:cxnLst/>
              <a:rect l="l" t="t" r="r" b="b"/>
              <a:pathLst>
                <a:path w="10037" h="10036" extrusionOk="0">
                  <a:moveTo>
                    <a:pt x="5018" y="755"/>
                  </a:moveTo>
                  <a:cubicBezTo>
                    <a:pt x="7368" y="755"/>
                    <a:pt x="9281" y="2667"/>
                    <a:pt x="9281" y="5019"/>
                  </a:cubicBezTo>
                  <a:cubicBezTo>
                    <a:pt x="9281" y="6020"/>
                    <a:pt x="8927" y="6990"/>
                    <a:pt x="8283" y="7758"/>
                  </a:cubicBezTo>
                  <a:cubicBezTo>
                    <a:pt x="8206" y="7853"/>
                    <a:pt x="8176" y="7980"/>
                    <a:pt x="8209" y="8098"/>
                  </a:cubicBezTo>
                  <a:lnTo>
                    <a:pt x="8399" y="8808"/>
                  </a:lnTo>
                  <a:lnTo>
                    <a:pt x="7578" y="8587"/>
                  </a:lnTo>
                  <a:cubicBezTo>
                    <a:pt x="7546" y="8579"/>
                    <a:pt x="7513" y="8575"/>
                    <a:pt x="7480" y="8575"/>
                  </a:cubicBezTo>
                  <a:cubicBezTo>
                    <a:pt x="7410" y="8575"/>
                    <a:pt x="7340" y="8594"/>
                    <a:pt x="7280" y="8632"/>
                  </a:cubicBezTo>
                  <a:cubicBezTo>
                    <a:pt x="6604" y="9056"/>
                    <a:pt x="5823" y="9281"/>
                    <a:pt x="5026" y="9281"/>
                  </a:cubicBezTo>
                  <a:cubicBezTo>
                    <a:pt x="5023" y="9281"/>
                    <a:pt x="5020" y="9281"/>
                    <a:pt x="5018" y="9281"/>
                  </a:cubicBezTo>
                  <a:cubicBezTo>
                    <a:pt x="2667" y="9281"/>
                    <a:pt x="754" y="7369"/>
                    <a:pt x="754" y="5019"/>
                  </a:cubicBezTo>
                  <a:cubicBezTo>
                    <a:pt x="754" y="2667"/>
                    <a:pt x="2667" y="755"/>
                    <a:pt x="5018" y="755"/>
                  </a:cubicBezTo>
                  <a:close/>
                  <a:moveTo>
                    <a:pt x="5018" y="0"/>
                  </a:moveTo>
                  <a:cubicBezTo>
                    <a:pt x="2250" y="0"/>
                    <a:pt x="1" y="2251"/>
                    <a:pt x="1" y="5019"/>
                  </a:cubicBezTo>
                  <a:cubicBezTo>
                    <a:pt x="1" y="7785"/>
                    <a:pt x="2252" y="10036"/>
                    <a:pt x="5018" y="10036"/>
                  </a:cubicBezTo>
                  <a:cubicBezTo>
                    <a:pt x="5021" y="10036"/>
                    <a:pt x="5024" y="10036"/>
                    <a:pt x="5027" y="10036"/>
                  </a:cubicBezTo>
                  <a:cubicBezTo>
                    <a:pt x="5909" y="10036"/>
                    <a:pt x="6775" y="9801"/>
                    <a:pt x="7538" y="9359"/>
                  </a:cubicBezTo>
                  <a:lnTo>
                    <a:pt x="8835" y="9706"/>
                  </a:lnTo>
                  <a:cubicBezTo>
                    <a:pt x="8868" y="9715"/>
                    <a:pt x="8901" y="9719"/>
                    <a:pt x="8933" y="9719"/>
                  </a:cubicBezTo>
                  <a:cubicBezTo>
                    <a:pt x="9172" y="9719"/>
                    <a:pt x="9363" y="9491"/>
                    <a:pt x="9296" y="9243"/>
                  </a:cubicBezTo>
                  <a:lnTo>
                    <a:pt x="8987" y="8088"/>
                  </a:lnTo>
                  <a:cubicBezTo>
                    <a:pt x="9667" y="7209"/>
                    <a:pt x="10036" y="6129"/>
                    <a:pt x="10036" y="5019"/>
                  </a:cubicBezTo>
                  <a:cubicBezTo>
                    <a:pt x="10036" y="2251"/>
                    <a:pt x="7785" y="0"/>
                    <a:pt x="501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9" name="Google Shape;1959;p44"/>
            <p:cNvSpPr/>
            <p:nvPr/>
          </p:nvSpPr>
          <p:spPr>
            <a:xfrm>
              <a:off x="3877650" y="3481275"/>
              <a:ext cx="390500" cy="396200"/>
            </a:xfrm>
            <a:custGeom>
              <a:avLst/>
              <a:gdLst/>
              <a:ahLst/>
              <a:cxnLst/>
              <a:rect l="l" t="t" r="r" b="b"/>
              <a:pathLst>
                <a:path w="15620" h="15848" extrusionOk="0">
                  <a:moveTo>
                    <a:pt x="7926" y="0"/>
                  </a:moveTo>
                  <a:cubicBezTo>
                    <a:pt x="3556" y="0"/>
                    <a:pt x="0" y="3554"/>
                    <a:pt x="0" y="7925"/>
                  </a:cubicBezTo>
                  <a:cubicBezTo>
                    <a:pt x="2" y="9720"/>
                    <a:pt x="611" y="11461"/>
                    <a:pt x="1728" y="12865"/>
                  </a:cubicBezTo>
                  <a:lnTo>
                    <a:pt x="1197" y="14856"/>
                  </a:lnTo>
                  <a:cubicBezTo>
                    <a:pt x="1130" y="15102"/>
                    <a:pt x="1322" y="15331"/>
                    <a:pt x="1559" y="15331"/>
                  </a:cubicBezTo>
                  <a:cubicBezTo>
                    <a:pt x="1592" y="15331"/>
                    <a:pt x="1625" y="15327"/>
                    <a:pt x="1659" y="15318"/>
                  </a:cubicBezTo>
                  <a:lnTo>
                    <a:pt x="3864" y="14727"/>
                  </a:lnTo>
                  <a:cubicBezTo>
                    <a:pt x="5089" y="15460"/>
                    <a:pt x="6489" y="15847"/>
                    <a:pt x="7918" y="15847"/>
                  </a:cubicBezTo>
                  <a:cubicBezTo>
                    <a:pt x="7921" y="15847"/>
                    <a:pt x="7924" y="15847"/>
                    <a:pt x="7927" y="15847"/>
                  </a:cubicBezTo>
                  <a:cubicBezTo>
                    <a:pt x="8303" y="15847"/>
                    <a:pt x="8679" y="15821"/>
                    <a:pt x="9053" y="15768"/>
                  </a:cubicBezTo>
                  <a:cubicBezTo>
                    <a:pt x="9258" y="15738"/>
                    <a:pt x="9402" y="15548"/>
                    <a:pt x="9372" y="15341"/>
                  </a:cubicBezTo>
                  <a:cubicBezTo>
                    <a:pt x="9347" y="15154"/>
                    <a:pt x="9185" y="15018"/>
                    <a:pt x="9000" y="15018"/>
                  </a:cubicBezTo>
                  <a:cubicBezTo>
                    <a:pt x="8982" y="15018"/>
                    <a:pt x="8963" y="15019"/>
                    <a:pt x="8945" y="15021"/>
                  </a:cubicBezTo>
                  <a:cubicBezTo>
                    <a:pt x="8608" y="15069"/>
                    <a:pt x="8268" y="15093"/>
                    <a:pt x="7926" y="15093"/>
                  </a:cubicBezTo>
                  <a:cubicBezTo>
                    <a:pt x="7923" y="15093"/>
                    <a:pt x="7920" y="15093"/>
                    <a:pt x="7917" y="15093"/>
                  </a:cubicBezTo>
                  <a:cubicBezTo>
                    <a:pt x="6576" y="15093"/>
                    <a:pt x="5260" y="14714"/>
                    <a:pt x="4124" y="14002"/>
                  </a:cubicBezTo>
                  <a:cubicBezTo>
                    <a:pt x="4063" y="13964"/>
                    <a:pt x="3994" y="13944"/>
                    <a:pt x="3924" y="13944"/>
                  </a:cubicBezTo>
                  <a:cubicBezTo>
                    <a:pt x="3891" y="13944"/>
                    <a:pt x="3858" y="13948"/>
                    <a:pt x="3826" y="13957"/>
                  </a:cubicBezTo>
                  <a:lnTo>
                    <a:pt x="2094" y="14421"/>
                  </a:lnTo>
                  <a:lnTo>
                    <a:pt x="2508" y="12871"/>
                  </a:lnTo>
                  <a:cubicBezTo>
                    <a:pt x="2541" y="12752"/>
                    <a:pt x="2513" y="12626"/>
                    <a:pt x="2434" y="12532"/>
                  </a:cubicBezTo>
                  <a:cubicBezTo>
                    <a:pt x="1351" y="11239"/>
                    <a:pt x="757" y="9609"/>
                    <a:pt x="757" y="7924"/>
                  </a:cubicBezTo>
                  <a:cubicBezTo>
                    <a:pt x="757" y="3971"/>
                    <a:pt x="3973" y="755"/>
                    <a:pt x="7926" y="755"/>
                  </a:cubicBezTo>
                  <a:cubicBezTo>
                    <a:pt x="11138" y="755"/>
                    <a:pt x="13979" y="2913"/>
                    <a:pt x="14836" y="6005"/>
                  </a:cubicBezTo>
                  <a:cubicBezTo>
                    <a:pt x="14883" y="6172"/>
                    <a:pt x="15036" y="6282"/>
                    <a:pt x="15202" y="6282"/>
                  </a:cubicBezTo>
                  <a:cubicBezTo>
                    <a:pt x="15235" y="6282"/>
                    <a:pt x="15268" y="6278"/>
                    <a:pt x="15301" y="6269"/>
                  </a:cubicBezTo>
                  <a:cubicBezTo>
                    <a:pt x="15502" y="6212"/>
                    <a:pt x="15619" y="6004"/>
                    <a:pt x="15565" y="5803"/>
                  </a:cubicBezTo>
                  <a:lnTo>
                    <a:pt x="15563" y="5803"/>
                  </a:lnTo>
                  <a:cubicBezTo>
                    <a:pt x="15109" y="4166"/>
                    <a:pt x="14115" y="2690"/>
                    <a:pt x="12762" y="1647"/>
                  </a:cubicBezTo>
                  <a:cubicBezTo>
                    <a:pt x="11365" y="570"/>
                    <a:pt x="9693" y="0"/>
                    <a:pt x="792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0" name="Google Shape;1960;p44"/>
            <p:cNvSpPr/>
            <p:nvPr/>
          </p:nvSpPr>
          <p:spPr>
            <a:xfrm>
              <a:off x="4186100" y="3778425"/>
              <a:ext cx="19875" cy="18875"/>
            </a:xfrm>
            <a:custGeom>
              <a:avLst/>
              <a:gdLst/>
              <a:ahLst/>
              <a:cxnLst/>
              <a:rect l="l" t="t" r="r" b="b"/>
              <a:pathLst>
                <a:path w="795" h="755" extrusionOk="0">
                  <a:moveTo>
                    <a:pt x="417" y="0"/>
                  </a:moveTo>
                  <a:cubicBezTo>
                    <a:pt x="345" y="0"/>
                    <a:pt x="272" y="21"/>
                    <a:pt x="207" y="63"/>
                  </a:cubicBezTo>
                  <a:cubicBezTo>
                    <a:pt x="58" y="163"/>
                    <a:pt x="0" y="355"/>
                    <a:pt x="68" y="522"/>
                  </a:cubicBezTo>
                  <a:cubicBezTo>
                    <a:pt x="128" y="664"/>
                    <a:pt x="268" y="754"/>
                    <a:pt x="417" y="754"/>
                  </a:cubicBezTo>
                  <a:cubicBezTo>
                    <a:pt x="442" y="754"/>
                    <a:pt x="466" y="752"/>
                    <a:pt x="490" y="747"/>
                  </a:cubicBezTo>
                  <a:cubicBezTo>
                    <a:pt x="668" y="712"/>
                    <a:pt x="795" y="557"/>
                    <a:pt x="795" y="378"/>
                  </a:cubicBezTo>
                  <a:cubicBezTo>
                    <a:pt x="793" y="277"/>
                    <a:pt x="754" y="181"/>
                    <a:pt x="684" y="110"/>
                  </a:cubicBezTo>
                  <a:cubicBezTo>
                    <a:pt x="611" y="38"/>
                    <a:pt x="515" y="0"/>
                    <a:pt x="41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1" name="Google Shape;1961;p44"/>
            <p:cNvSpPr/>
            <p:nvPr/>
          </p:nvSpPr>
          <p:spPr>
            <a:xfrm>
              <a:off x="4112525" y="3527850"/>
              <a:ext cx="19875" cy="18875"/>
            </a:xfrm>
            <a:custGeom>
              <a:avLst/>
              <a:gdLst/>
              <a:ahLst/>
              <a:cxnLst/>
              <a:rect l="l" t="t" r="r" b="b"/>
              <a:pathLst>
                <a:path w="795" h="755" extrusionOk="0">
                  <a:moveTo>
                    <a:pt x="418" y="0"/>
                  </a:moveTo>
                  <a:cubicBezTo>
                    <a:pt x="345" y="0"/>
                    <a:pt x="272" y="21"/>
                    <a:pt x="207" y="64"/>
                  </a:cubicBezTo>
                  <a:cubicBezTo>
                    <a:pt x="58" y="163"/>
                    <a:pt x="0" y="355"/>
                    <a:pt x="68" y="522"/>
                  </a:cubicBezTo>
                  <a:cubicBezTo>
                    <a:pt x="128" y="665"/>
                    <a:pt x="268" y="755"/>
                    <a:pt x="417" y="755"/>
                  </a:cubicBezTo>
                  <a:cubicBezTo>
                    <a:pt x="442" y="755"/>
                    <a:pt x="466" y="752"/>
                    <a:pt x="490" y="748"/>
                  </a:cubicBezTo>
                  <a:cubicBezTo>
                    <a:pt x="667" y="713"/>
                    <a:pt x="795" y="557"/>
                    <a:pt x="795" y="377"/>
                  </a:cubicBezTo>
                  <a:cubicBezTo>
                    <a:pt x="793" y="277"/>
                    <a:pt x="754" y="181"/>
                    <a:pt x="684" y="110"/>
                  </a:cubicBezTo>
                  <a:cubicBezTo>
                    <a:pt x="611" y="37"/>
                    <a:pt x="515" y="0"/>
                    <a:pt x="41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44"/>
            <p:cNvSpPr/>
            <p:nvPr/>
          </p:nvSpPr>
          <p:spPr>
            <a:xfrm>
              <a:off x="4224750" y="3778425"/>
              <a:ext cx="19875" cy="18875"/>
            </a:xfrm>
            <a:custGeom>
              <a:avLst/>
              <a:gdLst/>
              <a:ahLst/>
              <a:cxnLst/>
              <a:rect l="l" t="t" r="r" b="b"/>
              <a:pathLst>
                <a:path w="795" h="755" extrusionOk="0">
                  <a:moveTo>
                    <a:pt x="418" y="0"/>
                  </a:moveTo>
                  <a:cubicBezTo>
                    <a:pt x="346" y="0"/>
                    <a:pt x="273" y="21"/>
                    <a:pt x="209" y="63"/>
                  </a:cubicBezTo>
                  <a:cubicBezTo>
                    <a:pt x="58" y="163"/>
                    <a:pt x="0" y="355"/>
                    <a:pt x="70" y="522"/>
                  </a:cubicBezTo>
                  <a:cubicBezTo>
                    <a:pt x="130" y="664"/>
                    <a:pt x="268" y="754"/>
                    <a:pt x="419" y="754"/>
                  </a:cubicBezTo>
                  <a:cubicBezTo>
                    <a:pt x="443" y="754"/>
                    <a:pt x="467" y="752"/>
                    <a:pt x="492" y="747"/>
                  </a:cubicBezTo>
                  <a:cubicBezTo>
                    <a:pt x="667" y="712"/>
                    <a:pt x="795" y="557"/>
                    <a:pt x="795" y="378"/>
                  </a:cubicBezTo>
                  <a:cubicBezTo>
                    <a:pt x="795" y="277"/>
                    <a:pt x="755" y="181"/>
                    <a:pt x="686" y="110"/>
                  </a:cubicBezTo>
                  <a:cubicBezTo>
                    <a:pt x="613" y="38"/>
                    <a:pt x="516" y="0"/>
                    <a:pt x="41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44"/>
            <p:cNvSpPr/>
            <p:nvPr/>
          </p:nvSpPr>
          <p:spPr>
            <a:xfrm>
              <a:off x="4263450" y="3778425"/>
              <a:ext cx="19875" cy="18875"/>
            </a:xfrm>
            <a:custGeom>
              <a:avLst/>
              <a:gdLst/>
              <a:ahLst/>
              <a:cxnLst/>
              <a:rect l="l" t="t" r="r" b="b"/>
              <a:pathLst>
                <a:path w="795" h="755" extrusionOk="0">
                  <a:moveTo>
                    <a:pt x="417" y="0"/>
                  </a:moveTo>
                  <a:cubicBezTo>
                    <a:pt x="344" y="0"/>
                    <a:pt x="271" y="21"/>
                    <a:pt x="207" y="63"/>
                  </a:cubicBezTo>
                  <a:cubicBezTo>
                    <a:pt x="58" y="163"/>
                    <a:pt x="0" y="355"/>
                    <a:pt x="70" y="522"/>
                  </a:cubicBezTo>
                  <a:cubicBezTo>
                    <a:pt x="128" y="664"/>
                    <a:pt x="267" y="754"/>
                    <a:pt x="417" y="754"/>
                  </a:cubicBezTo>
                  <a:cubicBezTo>
                    <a:pt x="441" y="754"/>
                    <a:pt x="466" y="752"/>
                    <a:pt x="490" y="747"/>
                  </a:cubicBezTo>
                  <a:cubicBezTo>
                    <a:pt x="667" y="712"/>
                    <a:pt x="795" y="557"/>
                    <a:pt x="795" y="378"/>
                  </a:cubicBezTo>
                  <a:cubicBezTo>
                    <a:pt x="795" y="277"/>
                    <a:pt x="755" y="181"/>
                    <a:pt x="684" y="110"/>
                  </a:cubicBezTo>
                  <a:cubicBezTo>
                    <a:pt x="611" y="38"/>
                    <a:pt x="514" y="0"/>
                    <a:pt x="41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4" name="Google Shape;1964;p44"/>
            <p:cNvSpPr/>
            <p:nvPr/>
          </p:nvSpPr>
          <p:spPr>
            <a:xfrm>
              <a:off x="3974425" y="3582925"/>
              <a:ext cx="179175" cy="169050"/>
            </a:xfrm>
            <a:custGeom>
              <a:avLst/>
              <a:gdLst/>
              <a:ahLst/>
              <a:cxnLst/>
              <a:rect l="l" t="t" r="r" b="b"/>
              <a:pathLst>
                <a:path w="7167" h="6762" extrusionOk="0">
                  <a:moveTo>
                    <a:pt x="4887" y="751"/>
                  </a:moveTo>
                  <a:cubicBezTo>
                    <a:pt x="5227" y="751"/>
                    <a:pt x="5567" y="880"/>
                    <a:pt x="5826" y="1140"/>
                  </a:cubicBezTo>
                  <a:cubicBezTo>
                    <a:pt x="6345" y="1660"/>
                    <a:pt x="6344" y="2504"/>
                    <a:pt x="5821" y="3020"/>
                  </a:cubicBezTo>
                  <a:lnTo>
                    <a:pt x="5822" y="3022"/>
                  </a:lnTo>
                  <a:lnTo>
                    <a:pt x="4790" y="4053"/>
                  </a:lnTo>
                  <a:lnTo>
                    <a:pt x="2912" y="2174"/>
                  </a:lnTo>
                  <a:lnTo>
                    <a:pt x="3944" y="1143"/>
                  </a:lnTo>
                  <a:cubicBezTo>
                    <a:pt x="4204" y="882"/>
                    <a:pt x="4545" y="751"/>
                    <a:pt x="4887" y="751"/>
                  </a:cubicBezTo>
                  <a:close/>
                  <a:moveTo>
                    <a:pt x="2379" y="2709"/>
                  </a:moveTo>
                  <a:lnTo>
                    <a:pt x="4257" y="4586"/>
                  </a:lnTo>
                  <a:lnTo>
                    <a:pt x="3225" y="5617"/>
                  </a:lnTo>
                  <a:cubicBezTo>
                    <a:pt x="2966" y="5874"/>
                    <a:pt x="2629" y="6002"/>
                    <a:pt x="2291" y="6002"/>
                  </a:cubicBezTo>
                  <a:cubicBezTo>
                    <a:pt x="1951" y="6002"/>
                    <a:pt x="1611" y="5872"/>
                    <a:pt x="1352" y="5612"/>
                  </a:cubicBezTo>
                  <a:cubicBezTo>
                    <a:pt x="835" y="5096"/>
                    <a:pt x="833" y="4258"/>
                    <a:pt x="1348" y="3740"/>
                  </a:cubicBezTo>
                  <a:lnTo>
                    <a:pt x="2379" y="2709"/>
                  </a:lnTo>
                  <a:close/>
                  <a:moveTo>
                    <a:pt x="4883" y="1"/>
                  </a:moveTo>
                  <a:cubicBezTo>
                    <a:pt x="4350" y="1"/>
                    <a:pt x="3818" y="204"/>
                    <a:pt x="3411" y="610"/>
                  </a:cubicBezTo>
                  <a:lnTo>
                    <a:pt x="814" y="3207"/>
                  </a:lnTo>
                  <a:cubicBezTo>
                    <a:pt x="1" y="4020"/>
                    <a:pt x="1" y="5339"/>
                    <a:pt x="814" y="6152"/>
                  </a:cubicBezTo>
                  <a:cubicBezTo>
                    <a:pt x="1221" y="6558"/>
                    <a:pt x="1754" y="6761"/>
                    <a:pt x="2287" y="6761"/>
                  </a:cubicBezTo>
                  <a:cubicBezTo>
                    <a:pt x="2819" y="6761"/>
                    <a:pt x="3352" y="6558"/>
                    <a:pt x="3758" y="6152"/>
                  </a:cubicBezTo>
                  <a:lnTo>
                    <a:pt x="6355" y="3555"/>
                  </a:lnTo>
                  <a:cubicBezTo>
                    <a:pt x="7166" y="2742"/>
                    <a:pt x="7166" y="1425"/>
                    <a:pt x="6355" y="612"/>
                  </a:cubicBezTo>
                  <a:lnTo>
                    <a:pt x="6355" y="610"/>
                  </a:lnTo>
                  <a:cubicBezTo>
                    <a:pt x="5948" y="204"/>
                    <a:pt x="5416" y="1"/>
                    <a:pt x="48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5" name="Google Shape;1965;p44"/>
            <p:cNvSpPr/>
            <p:nvPr/>
          </p:nvSpPr>
          <p:spPr>
            <a:xfrm>
              <a:off x="3961200" y="3520875"/>
              <a:ext cx="124250" cy="61375"/>
            </a:xfrm>
            <a:custGeom>
              <a:avLst/>
              <a:gdLst/>
              <a:ahLst/>
              <a:cxnLst/>
              <a:rect l="l" t="t" r="r" b="b"/>
              <a:pathLst>
                <a:path w="4970" h="2455" extrusionOk="0">
                  <a:moveTo>
                    <a:pt x="4593" y="0"/>
                  </a:moveTo>
                  <a:cubicBezTo>
                    <a:pt x="4590" y="0"/>
                    <a:pt x="4587" y="0"/>
                    <a:pt x="4584" y="0"/>
                  </a:cubicBezTo>
                  <a:cubicBezTo>
                    <a:pt x="4579" y="0"/>
                    <a:pt x="4575" y="0"/>
                    <a:pt x="4571" y="0"/>
                  </a:cubicBezTo>
                  <a:cubicBezTo>
                    <a:pt x="2919" y="0"/>
                    <a:pt x="1331" y="649"/>
                    <a:pt x="153" y="1808"/>
                  </a:cubicBezTo>
                  <a:cubicBezTo>
                    <a:pt x="4" y="1953"/>
                    <a:pt x="0" y="2192"/>
                    <a:pt x="146" y="2341"/>
                  </a:cubicBezTo>
                  <a:cubicBezTo>
                    <a:pt x="220" y="2417"/>
                    <a:pt x="318" y="2455"/>
                    <a:pt x="416" y="2455"/>
                  </a:cubicBezTo>
                  <a:cubicBezTo>
                    <a:pt x="511" y="2455"/>
                    <a:pt x="606" y="2419"/>
                    <a:pt x="679" y="2347"/>
                  </a:cubicBezTo>
                  <a:cubicBezTo>
                    <a:pt x="1717" y="1327"/>
                    <a:pt x="3116" y="755"/>
                    <a:pt x="4571" y="755"/>
                  </a:cubicBezTo>
                  <a:cubicBezTo>
                    <a:pt x="4575" y="755"/>
                    <a:pt x="4579" y="755"/>
                    <a:pt x="4584" y="755"/>
                  </a:cubicBezTo>
                  <a:cubicBezTo>
                    <a:pt x="4587" y="755"/>
                    <a:pt x="4590" y="755"/>
                    <a:pt x="4593" y="755"/>
                  </a:cubicBezTo>
                  <a:cubicBezTo>
                    <a:pt x="4800" y="755"/>
                    <a:pt x="4969" y="587"/>
                    <a:pt x="4969" y="378"/>
                  </a:cubicBezTo>
                  <a:cubicBezTo>
                    <a:pt x="4969" y="169"/>
                    <a:pt x="4800" y="0"/>
                    <a:pt x="459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6" name="Google Shape;1966;p44"/>
          <p:cNvGrpSpPr/>
          <p:nvPr/>
        </p:nvGrpSpPr>
        <p:grpSpPr>
          <a:xfrm>
            <a:off x="2833785" y="3307210"/>
            <a:ext cx="470442" cy="420768"/>
            <a:chOff x="2410475" y="4370875"/>
            <a:chExt cx="483000" cy="482975"/>
          </a:xfrm>
        </p:grpSpPr>
        <p:sp>
          <p:nvSpPr>
            <p:cNvPr id="1967" name="Google Shape;1967;p44"/>
            <p:cNvSpPr/>
            <p:nvPr/>
          </p:nvSpPr>
          <p:spPr>
            <a:xfrm>
              <a:off x="2528125" y="4678375"/>
              <a:ext cx="19925" cy="18900"/>
            </a:xfrm>
            <a:custGeom>
              <a:avLst/>
              <a:gdLst/>
              <a:ahLst/>
              <a:cxnLst/>
              <a:rect l="l" t="t" r="r" b="b"/>
              <a:pathLst>
                <a:path w="797" h="756" extrusionOk="0">
                  <a:moveTo>
                    <a:pt x="418" y="0"/>
                  </a:moveTo>
                  <a:cubicBezTo>
                    <a:pt x="346" y="0"/>
                    <a:pt x="273" y="21"/>
                    <a:pt x="209" y="63"/>
                  </a:cubicBezTo>
                  <a:cubicBezTo>
                    <a:pt x="59" y="163"/>
                    <a:pt x="1" y="355"/>
                    <a:pt x="70" y="522"/>
                  </a:cubicBezTo>
                  <a:cubicBezTo>
                    <a:pt x="129" y="666"/>
                    <a:pt x="268" y="756"/>
                    <a:pt x="419" y="756"/>
                  </a:cubicBezTo>
                  <a:cubicBezTo>
                    <a:pt x="443" y="756"/>
                    <a:pt x="468" y="753"/>
                    <a:pt x="492" y="748"/>
                  </a:cubicBezTo>
                  <a:cubicBezTo>
                    <a:pt x="669" y="714"/>
                    <a:pt x="797" y="558"/>
                    <a:pt x="797" y="378"/>
                  </a:cubicBezTo>
                  <a:cubicBezTo>
                    <a:pt x="797" y="278"/>
                    <a:pt x="757" y="182"/>
                    <a:pt x="686" y="111"/>
                  </a:cubicBezTo>
                  <a:cubicBezTo>
                    <a:pt x="613" y="38"/>
                    <a:pt x="516" y="0"/>
                    <a:pt x="41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8" name="Google Shape;1968;p44"/>
            <p:cNvSpPr/>
            <p:nvPr/>
          </p:nvSpPr>
          <p:spPr>
            <a:xfrm>
              <a:off x="2459600" y="4550625"/>
              <a:ext cx="71525" cy="71075"/>
            </a:xfrm>
            <a:custGeom>
              <a:avLst/>
              <a:gdLst/>
              <a:ahLst/>
              <a:cxnLst/>
              <a:rect l="l" t="t" r="r" b="b"/>
              <a:pathLst>
                <a:path w="2861" h="2843" extrusionOk="0">
                  <a:moveTo>
                    <a:pt x="1431" y="1"/>
                  </a:moveTo>
                  <a:cubicBezTo>
                    <a:pt x="1226" y="1"/>
                    <a:pt x="1058" y="164"/>
                    <a:pt x="1053" y="370"/>
                  </a:cubicBezTo>
                  <a:lnTo>
                    <a:pt x="1053" y="1035"/>
                  </a:lnTo>
                  <a:lnTo>
                    <a:pt x="388" y="1035"/>
                  </a:lnTo>
                  <a:cubicBezTo>
                    <a:pt x="385" y="1035"/>
                    <a:pt x="382" y="1035"/>
                    <a:pt x="379" y="1035"/>
                  </a:cubicBezTo>
                  <a:cubicBezTo>
                    <a:pt x="171" y="1035"/>
                    <a:pt x="1" y="1204"/>
                    <a:pt x="1" y="1413"/>
                  </a:cubicBezTo>
                  <a:cubicBezTo>
                    <a:pt x="1" y="1621"/>
                    <a:pt x="171" y="1790"/>
                    <a:pt x="379" y="1790"/>
                  </a:cubicBezTo>
                  <a:cubicBezTo>
                    <a:pt x="382" y="1790"/>
                    <a:pt x="385" y="1790"/>
                    <a:pt x="388" y="1790"/>
                  </a:cubicBezTo>
                  <a:lnTo>
                    <a:pt x="1053" y="1790"/>
                  </a:lnTo>
                  <a:lnTo>
                    <a:pt x="1053" y="2457"/>
                  </a:lnTo>
                  <a:cubicBezTo>
                    <a:pt x="1048" y="2667"/>
                    <a:pt x="1219" y="2843"/>
                    <a:pt x="1431" y="2843"/>
                  </a:cubicBezTo>
                  <a:cubicBezTo>
                    <a:pt x="1643" y="2843"/>
                    <a:pt x="1813" y="2667"/>
                    <a:pt x="1808" y="2457"/>
                  </a:cubicBezTo>
                  <a:lnTo>
                    <a:pt x="1808" y="1790"/>
                  </a:lnTo>
                  <a:lnTo>
                    <a:pt x="2474" y="1790"/>
                  </a:lnTo>
                  <a:cubicBezTo>
                    <a:pt x="2477" y="1790"/>
                    <a:pt x="2480" y="1790"/>
                    <a:pt x="2483" y="1790"/>
                  </a:cubicBezTo>
                  <a:cubicBezTo>
                    <a:pt x="2690" y="1790"/>
                    <a:pt x="2861" y="1621"/>
                    <a:pt x="2861" y="1413"/>
                  </a:cubicBezTo>
                  <a:cubicBezTo>
                    <a:pt x="2861" y="1204"/>
                    <a:pt x="2690" y="1035"/>
                    <a:pt x="2483" y="1035"/>
                  </a:cubicBezTo>
                  <a:cubicBezTo>
                    <a:pt x="2480" y="1035"/>
                    <a:pt x="2477" y="1035"/>
                    <a:pt x="2474" y="1035"/>
                  </a:cubicBezTo>
                  <a:lnTo>
                    <a:pt x="1808" y="1035"/>
                  </a:lnTo>
                  <a:lnTo>
                    <a:pt x="1808" y="370"/>
                  </a:lnTo>
                  <a:cubicBezTo>
                    <a:pt x="1803" y="164"/>
                    <a:pt x="1636" y="1"/>
                    <a:pt x="14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44"/>
            <p:cNvSpPr/>
            <p:nvPr/>
          </p:nvSpPr>
          <p:spPr>
            <a:xfrm>
              <a:off x="2704425" y="4524150"/>
              <a:ext cx="57500" cy="57550"/>
            </a:xfrm>
            <a:custGeom>
              <a:avLst/>
              <a:gdLst/>
              <a:ahLst/>
              <a:cxnLst/>
              <a:rect l="l" t="t" r="r" b="b"/>
              <a:pathLst>
                <a:path w="2300" h="2302" extrusionOk="0">
                  <a:moveTo>
                    <a:pt x="1150" y="0"/>
                  </a:moveTo>
                  <a:cubicBezTo>
                    <a:pt x="942" y="0"/>
                    <a:pt x="773" y="169"/>
                    <a:pt x="773" y="378"/>
                  </a:cubicBezTo>
                  <a:lnTo>
                    <a:pt x="773" y="773"/>
                  </a:lnTo>
                  <a:lnTo>
                    <a:pt x="377" y="773"/>
                  </a:lnTo>
                  <a:cubicBezTo>
                    <a:pt x="169" y="773"/>
                    <a:pt x="0" y="942"/>
                    <a:pt x="0" y="1151"/>
                  </a:cubicBezTo>
                  <a:cubicBezTo>
                    <a:pt x="0" y="1359"/>
                    <a:pt x="169" y="1528"/>
                    <a:pt x="377" y="1528"/>
                  </a:cubicBezTo>
                  <a:lnTo>
                    <a:pt x="773" y="1528"/>
                  </a:lnTo>
                  <a:lnTo>
                    <a:pt x="773" y="1924"/>
                  </a:lnTo>
                  <a:cubicBezTo>
                    <a:pt x="773" y="2132"/>
                    <a:pt x="942" y="2301"/>
                    <a:pt x="1150" y="2301"/>
                  </a:cubicBezTo>
                  <a:cubicBezTo>
                    <a:pt x="1359" y="2301"/>
                    <a:pt x="1528" y="2132"/>
                    <a:pt x="1528" y="1924"/>
                  </a:cubicBezTo>
                  <a:lnTo>
                    <a:pt x="1528" y="1528"/>
                  </a:lnTo>
                  <a:lnTo>
                    <a:pt x="1923" y="1528"/>
                  </a:lnTo>
                  <a:cubicBezTo>
                    <a:pt x="2130" y="1528"/>
                    <a:pt x="2299" y="1359"/>
                    <a:pt x="2299" y="1151"/>
                  </a:cubicBezTo>
                  <a:cubicBezTo>
                    <a:pt x="2299" y="942"/>
                    <a:pt x="2130" y="773"/>
                    <a:pt x="1923" y="773"/>
                  </a:cubicBezTo>
                  <a:lnTo>
                    <a:pt x="1528" y="773"/>
                  </a:lnTo>
                  <a:lnTo>
                    <a:pt x="1528" y="378"/>
                  </a:lnTo>
                  <a:cubicBezTo>
                    <a:pt x="1528" y="169"/>
                    <a:pt x="1359" y="0"/>
                    <a:pt x="115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0" name="Google Shape;1970;p44"/>
            <p:cNvSpPr/>
            <p:nvPr/>
          </p:nvSpPr>
          <p:spPr>
            <a:xfrm>
              <a:off x="2410475" y="4370875"/>
              <a:ext cx="483000" cy="482975"/>
            </a:xfrm>
            <a:custGeom>
              <a:avLst/>
              <a:gdLst/>
              <a:ahLst/>
              <a:cxnLst/>
              <a:rect l="l" t="t" r="r" b="b"/>
              <a:pathLst>
                <a:path w="19320" h="19319" extrusionOk="0">
                  <a:moveTo>
                    <a:pt x="8150" y="755"/>
                  </a:moveTo>
                  <a:lnTo>
                    <a:pt x="8150" y="2642"/>
                  </a:lnTo>
                  <a:cubicBezTo>
                    <a:pt x="8141" y="3178"/>
                    <a:pt x="7704" y="3609"/>
                    <a:pt x="7168" y="3609"/>
                  </a:cubicBezTo>
                  <a:cubicBezTo>
                    <a:pt x="6632" y="3609"/>
                    <a:pt x="6195" y="3178"/>
                    <a:pt x="6188" y="2642"/>
                  </a:cubicBezTo>
                  <a:lnTo>
                    <a:pt x="6188" y="755"/>
                  </a:lnTo>
                  <a:close/>
                  <a:moveTo>
                    <a:pt x="13582" y="755"/>
                  </a:moveTo>
                  <a:lnTo>
                    <a:pt x="13582" y="2642"/>
                  </a:lnTo>
                  <a:cubicBezTo>
                    <a:pt x="13576" y="3178"/>
                    <a:pt x="13139" y="3609"/>
                    <a:pt x="12602" y="3609"/>
                  </a:cubicBezTo>
                  <a:cubicBezTo>
                    <a:pt x="12066" y="3609"/>
                    <a:pt x="11629" y="3178"/>
                    <a:pt x="11621" y="2642"/>
                  </a:cubicBezTo>
                  <a:lnTo>
                    <a:pt x="11621" y="755"/>
                  </a:lnTo>
                  <a:close/>
                  <a:moveTo>
                    <a:pt x="2717" y="755"/>
                  </a:moveTo>
                  <a:lnTo>
                    <a:pt x="2717" y="2642"/>
                  </a:lnTo>
                  <a:cubicBezTo>
                    <a:pt x="2712" y="3177"/>
                    <a:pt x="2280" y="3610"/>
                    <a:pt x="1746" y="3617"/>
                  </a:cubicBezTo>
                  <a:cubicBezTo>
                    <a:pt x="1742" y="3617"/>
                    <a:pt x="1739" y="3617"/>
                    <a:pt x="1736" y="3617"/>
                  </a:cubicBezTo>
                  <a:cubicBezTo>
                    <a:pt x="1206" y="3617"/>
                    <a:pt x="771" y="3195"/>
                    <a:pt x="756" y="2664"/>
                  </a:cubicBezTo>
                  <a:lnTo>
                    <a:pt x="756" y="2415"/>
                  </a:lnTo>
                  <a:lnTo>
                    <a:pt x="756" y="2405"/>
                  </a:lnTo>
                  <a:lnTo>
                    <a:pt x="756" y="755"/>
                  </a:lnTo>
                  <a:close/>
                  <a:moveTo>
                    <a:pt x="5433" y="755"/>
                  </a:moveTo>
                  <a:lnTo>
                    <a:pt x="5433" y="2642"/>
                  </a:lnTo>
                  <a:cubicBezTo>
                    <a:pt x="5433" y="3183"/>
                    <a:pt x="4993" y="3624"/>
                    <a:pt x="4452" y="3624"/>
                  </a:cubicBezTo>
                  <a:cubicBezTo>
                    <a:pt x="3911" y="3624"/>
                    <a:pt x="3470" y="3183"/>
                    <a:pt x="3470" y="2642"/>
                  </a:cubicBezTo>
                  <a:lnTo>
                    <a:pt x="3470" y="755"/>
                  </a:lnTo>
                  <a:close/>
                  <a:moveTo>
                    <a:pt x="10866" y="755"/>
                  </a:moveTo>
                  <a:lnTo>
                    <a:pt x="10866" y="2642"/>
                  </a:lnTo>
                  <a:cubicBezTo>
                    <a:pt x="10866" y="3183"/>
                    <a:pt x="10427" y="3624"/>
                    <a:pt x="9886" y="3624"/>
                  </a:cubicBezTo>
                  <a:cubicBezTo>
                    <a:pt x="9343" y="3624"/>
                    <a:pt x="8904" y="3183"/>
                    <a:pt x="8904" y="2642"/>
                  </a:cubicBezTo>
                  <a:lnTo>
                    <a:pt x="8904" y="755"/>
                  </a:lnTo>
                  <a:close/>
                  <a:moveTo>
                    <a:pt x="16300" y="755"/>
                  </a:moveTo>
                  <a:lnTo>
                    <a:pt x="16300" y="2405"/>
                  </a:lnTo>
                  <a:lnTo>
                    <a:pt x="16300" y="2415"/>
                  </a:lnTo>
                  <a:lnTo>
                    <a:pt x="16300" y="2664"/>
                  </a:lnTo>
                  <a:cubicBezTo>
                    <a:pt x="16287" y="3197"/>
                    <a:pt x="15851" y="3624"/>
                    <a:pt x="15318" y="3624"/>
                  </a:cubicBezTo>
                  <a:cubicBezTo>
                    <a:pt x="14777" y="3622"/>
                    <a:pt x="14339" y="3183"/>
                    <a:pt x="14337" y="2642"/>
                  </a:cubicBezTo>
                  <a:lnTo>
                    <a:pt x="14337" y="755"/>
                  </a:lnTo>
                  <a:close/>
                  <a:moveTo>
                    <a:pt x="12904" y="5913"/>
                  </a:moveTo>
                  <a:cubicBezTo>
                    <a:pt x="13858" y="5913"/>
                    <a:pt x="14812" y="6205"/>
                    <a:pt x="15615" y="6788"/>
                  </a:cubicBezTo>
                  <a:lnTo>
                    <a:pt x="15128" y="8655"/>
                  </a:lnTo>
                  <a:lnTo>
                    <a:pt x="10681" y="8655"/>
                  </a:lnTo>
                  <a:lnTo>
                    <a:pt x="10192" y="6788"/>
                  </a:lnTo>
                  <a:cubicBezTo>
                    <a:pt x="10996" y="6205"/>
                    <a:pt x="11950" y="5913"/>
                    <a:pt x="12904" y="5913"/>
                  </a:cubicBezTo>
                  <a:close/>
                  <a:moveTo>
                    <a:pt x="6038" y="6414"/>
                  </a:moveTo>
                  <a:lnTo>
                    <a:pt x="6038" y="10791"/>
                  </a:lnTo>
                  <a:lnTo>
                    <a:pt x="756" y="10791"/>
                  </a:lnTo>
                  <a:lnTo>
                    <a:pt x="756" y="6414"/>
                  </a:lnTo>
                  <a:close/>
                  <a:moveTo>
                    <a:pt x="15037" y="9410"/>
                  </a:moveTo>
                  <a:lnTo>
                    <a:pt x="15037" y="10345"/>
                  </a:lnTo>
                  <a:cubicBezTo>
                    <a:pt x="15237" y="11651"/>
                    <a:pt x="14226" y="12830"/>
                    <a:pt x="12903" y="12830"/>
                  </a:cubicBezTo>
                  <a:cubicBezTo>
                    <a:pt x="11583" y="12830"/>
                    <a:pt x="10571" y="11651"/>
                    <a:pt x="10772" y="10345"/>
                  </a:cubicBezTo>
                  <a:lnTo>
                    <a:pt x="10772" y="9410"/>
                  </a:lnTo>
                  <a:close/>
                  <a:moveTo>
                    <a:pt x="13756" y="13371"/>
                  </a:moveTo>
                  <a:lnTo>
                    <a:pt x="13756" y="13855"/>
                  </a:lnTo>
                  <a:lnTo>
                    <a:pt x="12903" y="17137"/>
                  </a:lnTo>
                  <a:lnTo>
                    <a:pt x="12051" y="13855"/>
                  </a:lnTo>
                  <a:lnTo>
                    <a:pt x="12051" y="13371"/>
                  </a:lnTo>
                  <a:cubicBezTo>
                    <a:pt x="12309" y="13477"/>
                    <a:pt x="12579" y="13548"/>
                    <a:pt x="12854" y="13586"/>
                  </a:cubicBezTo>
                  <a:cubicBezTo>
                    <a:pt x="12870" y="13588"/>
                    <a:pt x="12887" y="13589"/>
                    <a:pt x="12904" y="13589"/>
                  </a:cubicBezTo>
                  <a:cubicBezTo>
                    <a:pt x="12921" y="13589"/>
                    <a:pt x="12938" y="13588"/>
                    <a:pt x="12955" y="13586"/>
                  </a:cubicBezTo>
                  <a:cubicBezTo>
                    <a:pt x="13230" y="13548"/>
                    <a:pt x="13499" y="13477"/>
                    <a:pt x="13756" y="13371"/>
                  </a:cubicBezTo>
                  <a:close/>
                  <a:moveTo>
                    <a:pt x="11367" y="14219"/>
                  </a:moveTo>
                  <a:lnTo>
                    <a:pt x="12496" y="18564"/>
                  </a:lnTo>
                  <a:lnTo>
                    <a:pt x="7244" y="18565"/>
                  </a:lnTo>
                  <a:lnTo>
                    <a:pt x="7244" y="16730"/>
                  </a:lnTo>
                  <a:cubicBezTo>
                    <a:pt x="7244" y="15876"/>
                    <a:pt x="7824" y="15129"/>
                    <a:pt x="8651" y="14917"/>
                  </a:cubicBezTo>
                  <a:lnTo>
                    <a:pt x="11367" y="14219"/>
                  </a:lnTo>
                  <a:close/>
                  <a:moveTo>
                    <a:pt x="14441" y="14220"/>
                  </a:moveTo>
                  <a:lnTo>
                    <a:pt x="17159" y="14917"/>
                  </a:lnTo>
                  <a:cubicBezTo>
                    <a:pt x="17987" y="15129"/>
                    <a:pt x="18566" y="15876"/>
                    <a:pt x="18566" y="16731"/>
                  </a:cubicBezTo>
                  <a:lnTo>
                    <a:pt x="18564" y="18565"/>
                  </a:lnTo>
                  <a:lnTo>
                    <a:pt x="13312" y="18565"/>
                  </a:lnTo>
                  <a:lnTo>
                    <a:pt x="14441" y="14220"/>
                  </a:lnTo>
                  <a:close/>
                  <a:moveTo>
                    <a:pt x="378" y="0"/>
                  </a:moveTo>
                  <a:cubicBezTo>
                    <a:pt x="170" y="0"/>
                    <a:pt x="1" y="169"/>
                    <a:pt x="1" y="378"/>
                  </a:cubicBezTo>
                  <a:lnTo>
                    <a:pt x="1" y="14489"/>
                  </a:lnTo>
                  <a:cubicBezTo>
                    <a:pt x="1" y="14697"/>
                    <a:pt x="170" y="14866"/>
                    <a:pt x="378" y="14866"/>
                  </a:cubicBezTo>
                  <a:lnTo>
                    <a:pt x="6415" y="14866"/>
                  </a:lnTo>
                  <a:cubicBezTo>
                    <a:pt x="6620" y="14861"/>
                    <a:pt x="6782" y="14694"/>
                    <a:pt x="6782" y="14489"/>
                  </a:cubicBezTo>
                  <a:cubicBezTo>
                    <a:pt x="6782" y="14283"/>
                    <a:pt x="6620" y="14116"/>
                    <a:pt x="6415" y="14111"/>
                  </a:cubicBezTo>
                  <a:lnTo>
                    <a:pt x="756" y="14111"/>
                  </a:lnTo>
                  <a:lnTo>
                    <a:pt x="756" y="13055"/>
                  </a:lnTo>
                  <a:lnTo>
                    <a:pt x="3692" y="13055"/>
                  </a:lnTo>
                  <a:cubicBezTo>
                    <a:pt x="3695" y="13055"/>
                    <a:pt x="3698" y="13055"/>
                    <a:pt x="3701" y="13055"/>
                  </a:cubicBezTo>
                  <a:cubicBezTo>
                    <a:pt x="3909" y="13055"/>
                    <a:pt x="4078" y="12887"/>
                    <a:pt x="4078" y="12678"/>
                  </a:cubicBezTo>
                  <a:cubicBezTo>
                    <a:pt x="4078" y="12469"/>
                    <a:pt x="3909" y="12300"/>
                    <a:pt x="3701" y="12300"/>
                  </a:cubicBezTo>
                  <a:cubicBezTo>
                    <a:pt x="3698" y="12300"/>
                    <a:pt x="3695" y="12300"/>
                    <a:pt x="3692" y="12300"/>
                  </a:cubicBezTo>
                  <a:lnTo>
                    <a:pt x="756" y="12300"/>
                  </a:lnTo>
                  <a:lnTo>
                    <a:pt x="756" y="11546"/>
                  </a:lnTo>
                  <a:lnTo>
                    <a:pt x="6415" y="11546"/>
                  </a:lnTo>
                  <a:cubicBezTo>
                    <a:pt x="6622" y="11546"/>
                    <a:pt x="6791" y="11377"/>
                    <a:pt x="6791" y="11168"/>
                  </a:cubicBezTo>
                  <a:lnTo>
                    <a:pt x="6791" y="6037"/>
                  </a:lnTo>
                  <a:cubicBezTo>
                    <a:pt x="6791" y="5828"/>
                    <a:pt x="6622" y="5660"/>
                    <a:pt x="6415" y="5660"/>
                  </a:cubicBezTo>
                  <a:lnTo>
                    <a:pt x="756" y="5660"/>
                  </a:lnTo>
                  <a:lnTo>
                    <a:pt x="756" y="4072"/>
                  </a:lnTo>
                  <a:cubicBezTo>
                    <a:pt x="1054" y="4278"/>
                    <a:pt x="1396" y="4377"/>
                    <a:pt x="1735" y="4377"/>
                  </a:cubicBezTo>
                  <a:cubicBezTo>
                    <a:pt x="2247" y="4377"/>
                    <a:pt x="2753" y="4150"/>
                    <a:pt x="3093" y="3720"/>
                  </a:cubicBezTo>
                  <a:cubicBezTo>
                    <a:pt x="3440" y="4157"/>
                    <a:pt x="3945" y="4376"/>
                    <a:pt x="4451" y="4376"/>
                  </a:cubicBezTo>
                  <a:cubicBezTo>
                    <a:pt x="4957" y="4376"/>
                    <a:pt x="5462" y="4157"/>
                    <a:pt x="5809" y="3720"/>
                  </a:cubicBezTo>
                  <a:cubicBezTo>
                    <a:pt x="6156" y="4157"/>
                    <a:pt x="6662" y="4376"/>
                    <a:pt x="7168" y="4376"/>
                  </a:cubicBezTo>
                  <a:cubicBezTo>
                    <a:pt x="7674" y="4376"/>
                    <a:pt x="8180" y="4157"/>
                    <a:pt x="8527" y="3720"/>
                  </a:cubicBezTo>
                  <a:cubicBezTo>
                    <a:pt x="8874" y="4157"/>
                    <a:pt x="9379" y="4376"/>
                    <a:pt x="9885" y="4376"/>
                  </a:cubicBezTo>
                  <a:cubicBezTo>
                    <a:pt x="10391" y="4376"/>
                    <a:pt x="10897" y="4157"/>
                    <a:pt x="11243" y="3720"/>
                  </a:cubicBezTo>
                  <a:cubicBezTo>
                    <a:pt x="11590" y="4157"/>
                    <a:pt x="12096" y="4376"/>
                    <a:pt x="12601" y="4376"/>
                  </a:cubicBezTo>
                  <a:cubicBezTo>
                    <a:pt x="13107" y="4376"/>
                    <a:pt x="13613" y="4157"/>
                    <a:pt x="13960" y="3720"/>
                  </a:cubicBezTo>
                  <a:cubicBezTo>
                    <a:pt x="14300" y="4150"/>
                    <a:pt x="14806" y="4377"/>
                    <a:pt x="15318" y="4377"/>
                  </a:cubicBezTo>
                  <a:cubicBezTo>
                    <a:pt x="15657" y="4377"/>
                    <a:pt x="15999" y="4278"/>
                    <a:pt x="16298" y="4072"/>
                  </a:cubicBezTo>
                  <a:lnTo>
                    <a:pt x="16298" y="6424"/>
                  </a:lnTo>
                  <a:cubicBezTo>
                    <a:pt x="16254" y="6346"/>
                    <a:pt x="16194" y="6279"/>
                    <a:pt x="16123" y="6226"/>
                  </a:cubicBezTo>
                  <a:cubicBezTo>
                    <a:pt x="15169" y="5510"/>
                    <a:pt x="14036" y="5152"/>
                    <a:pt x="12903" y="5152"/>
                  </a:cubicBezTo>
                  <a:cubicBezTo>
                    <a:pt x="11770" y="5152"/>
                    <a:pt x="10637" y="5510"/>
                    <a:pt x="9682" y="6226"/>
                  </a:cubicBezTo>
                  <a:cubicBezTo>
                    <a:pt x="9471" y="6385"/>
                    <a:pt x="9376" y="6656"/>
                    <a:pt x="9444" y="6911"/>
                  </a:cubicBezTo>
                  <a:lnTo>
                    <a:pt x="10023" y="9127"/>
                  </a:lnTo>
                  <a:cubicBezTo>
                    <a:pt x="10023" y="9131"/>
                    <a:pt x="10025" y="9132"/>
                    <a:pt x="10027" y="9135"/>
                  </a:cubicBezTo>
                  <a:cubicBezTo>
                    <a:pt x="10020" y="9162"/>
                    <a:pt x="10017" y="9188"/>
                    <a:pt x="10017" y="9217"/>
                  </a:cubicBezTo>
                  <a:lnTo>
                    <a:pt x="10017" y="10344"/>
                  </a:lnTo>
                  <a:cubicBezTo>
                    <a:pt x="10018" y="11360"/>
                    <a:pt x="10492" y="12315"/>
                    <a:pt x="11296" y="12934"/>
                  </a:cubicBezTo>
                  <a:lnTo>
                    <a:pt x="11296" y="13457"/>
                  </a:lnTo>
                  <a:lnTo>
                    <a:pt x="8462" y="14186"/>
                  </a:lnTo>
                  <a:cubicBezTo>
                    <a:pt x="7301" y="14485"/>
                    <a:pt x="6489" y="15531"/>
                    <a:pt x="6489" y="16731"/>
                  </a:cubicBezTo>
                  <a:lnTo>
                    <a:pt x="6489" y="18941"/>
                  </a:lnTo>
                  <a:cubicBezTo>
                    <a:pt x="6489" y="19150"/>
                    <a:pt x="6658" y="19318"/>
                    <a:pt x="6867" y="19318"/>
                  </a:cubicBezTo>
                  <a:lnTo>
                    <a:pt x="18940" y="19318"/>
                  </a:lnTo>
                  <a:cubicBezTo>
                    <a:pt x="19149" y="19318"/>
                    <a:pt x="19318" y="19150"/>
                    <a:pt x="19318" y="18941"/>
                  </a:cubicBezTo>
                  <a:lnTo>
                    <a:pt x="19318" y="16731"/>
                  </a:lnTo>
                  <a:cubicBezTo>
                    <a:pt x="19319" y="15531"/>
                    <a:pt x="18506" y="14484"/>
                    <a:pt x="17344" y="14186"/>
                  </a:cubicBezTo>
                  <a:lnTo>
                    <a:pt x="17346" y="14186"/>
                  </a:lnTo>
                  <a:lnTo>
                    <a:pt x="14511" y="13457"/>
                  </a:lnTo>
                  <a:lnTo>
                    <a:pt x="14511" y="12934"/>
                  </a:lnTo>
                  <a:cubicBezTo>
                    <a:pt x="15315" y="12317"/>
                    <a:pt x="15789" y="11360"/>
                    <a:pt x="15790" y="10344"/>
                  </a:cubicBezTo>
                  <a:lnTo>
                    <a:pt x="15790" y="9217"/>
                  </a:lnTo>
                  <a:cubicBezTo>
                    <a:pt x="15790" y="9188"/>
                    <a:pt x="15787" y="9162"/>
                    <a:pt x="15782" y="9135"/>
                  </a:cubicBezTo>
                  <a:cubicBezTo>
                    <a:pt x="15782" y="9132"/>
                    <a:pt x="15784" y="9131"/>
                    <a:pt x="15784" y="9127"/>
                  </a:cubicBezTo>
                  <a:lnTo>
                    <a:pt x="16298" y="7158"/>
                  </a:lnTo>
                  <a:lnTo>
                    <a:pt x="16298" y="12772"/>
                  </a:lnTo>
                  <a:cubicBezTo>
                    <a:pt x="16298" y="12981"/>
                    <a:pt x="16467" y="13149"/>
                    <a:pt x="16676" y="13149"/>
                  </a:cubicBezTo>
                  <a:cubicBezTo>
                    <a:pt x="16884" y="13149"/>
                    <a:pt x="17053" y="12981"/>
                    <a:pt x="17053" y="12772"/>
                  </a:cubicBezTo>
                  <a:lnTo>
                    <a:pt x="17053" y="378"/>
                  </a:lnTo>
                  <a:cubicBezTo>
                    <a:pt x="17053" y="169"/>
                    <a:pt x="16884" y="0"/>
                    <a:pt x="166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1" name="Google Shape;1971;p44"/>
          <p:cNvGrpSpPr/>
          <p:nvPr/>
        </p:nvGrpSpPr>
        <p:grpSpPr>
          <a:xfrm>
            <a:off x="6090048" y="3133462"/>
            <a:ext cx="470444" cy="460708"/>
            <a:chOff x="238125" y="4370875"/>
            <a:chExt cx="488875" cy="483125"/>
          </a:xfrm>
        </p:grpSpPr>
        <p:sp>
          <p:nvSpPr>
            <p:cNvPr id="1972" name="Google Shape;1972;p44"/>
            <p:cNvSpPr/>
            <p:nvPr/>
          </p:nvSpPr>
          <p:spPr>
            <a:xfrm>
              <a:off x="238125" y="4370875"/>
              <a:ext cx="343350" cy="482975"/>
            </a:xfrm>
            <a:custGeom>
              <a:avLst/>
              <a:gdLst/>
              <a:ahLst/>
              <a:cxnLst/>
              <a:rect l="l" t="t" r="r" b="b"/>
              <a:pathLst>
                <a:path w="13734" h="19319" extrusionOk="0">
                  <a:moveTo>
                    <a:pt x="12601" y="755"/>
                  </a:moveTo>
                  <a:cubicBezTo>
                    <a:pt x="12810" y="755"/>
                    <a:pt x="12979" y="924"/>
                    <a:pt x="12979" y="1132"/>
                  </a:cubicBezTo>
                  <a:lnTo>
                    <a:pt x="12979" y="6188"/>
                  </a:lnTo>
                  <a:lnTo>
                    <a:pt x="12979" y="6189"/>
                  </a:lnTo>
                  <a:lnTo>
                    <a:pt x="755" y="6189"/>
                  </a:lnTo>
                  <a:lnTo>
                    <a:pt x="755" y="1132"/>
                  </a:lnTo>
                  <a:cubicBezTo>
                    <a:pt x="755" y="924"/>
                    <a:pt x="924" y="755"/>
                    <a:pt x="1132" y="755"/>
                  </a:cubicBezTo>
                  <a:close/>
                  <a:moveTo>
                    <a:pt x="1132" y="0"/>
                  </a:moveTo>
                  <a:cubicBezTo>
                    <a:pt x="507" y="2"/>
                    <a:pt x="2" y="507"/>
                    <a:pt x="0" y="1132"/>
                  </a:cubicBezTo>
                  <a:lnTo>
                    <a:pt x="0" y="18186"/>
                  </a:lnTo>
                  <a:cubicBezTo>
                    <a:pt x="0" y="18810"/>
                    <a:pt x="507" y="19318"/>
                    <a:pt x="1132" y="19318"/>
                  </a:cubicBezTo>
                  <a:lnTo>
                    <a:pt x="7641" y="19318"/>
                  </a:lnTo>
                  <a:cubicBezTo>
                    <a:pt x="7846" y="19313"/>
                    <a:pt x="8010" y="19146"/>
                    <a:pt x="8010" y="18941"/>
                  </a:cubicBezTo>
                  <a:cubicBezTo>
                    <a:pt x="8010" y="18736"/>
                    <a:pt x="7846" y="18569"/>
                    <a:pt x="7641" y="18564"/>
                  </a:cubicBezTo>
                  <a:lnTo>
                    <a:pt x="1132" y="18564"/>
                  </a:lnTo>
                  <a:cubicBezTo>
                    <a:pt x="924" y="18564"/>
                    <a:pt x="755" y="18395"/>
                    <a:pt x="755" y="18186"/>
                  </a:cubicBezTo>
                  <a:lnTo>
                    <a:pt x="755" y="13131"/>
                  </a:lnTo>
                  <a:lnTo>
                    <a:pt x="11019" y="13131"/>
                  </a:lnTo>
                  <a:cubicBezTo>
                    <a:pt x="11227" y="13130"/>
                    <a:pt x="11396" y="12961"/>
                    <a:pt x="11396" y="12754"/>
                  </a:cubicBezTo>
                  <a:cubicBezTo>
                    <a:pt x="11396" y="12545"/>
                    <a:pt x="11227" y="12376"/>
                    <a:pt x="11019" y="12376"/>
                  </a:cubicBezTo>
                  <a:lnTo>
                    <a:pt x="755" y="12376"/>
                  </a:lnTo>
                  <a:lnTo>
                    <a:pt x="755" y="6942"/>
                  </a:lnTo>
                  <a:cubicBezTo>
                    <a:pt x="761" y="6942"/>
                    <a:pt x="770" y="6944"/>
                    <a:pt x="776" y="6944"/>
                  </a:cubicBezTo>
                  <a:lnTo>
                    <a:pt x="12979" y="6944"/>
                  </a:lnTo>
                  <a:lnTo>
                    <a:pt x="12979" y="10569"/>
                  </a:lnTo>
                  <a:cubicBezTo>
                    <a:pt x="12979" y="10777"/>
                    <a:pt x="13148" y="10946"/>
                    <a:pt x="13356" y="10946"/>
                  </a:cubicBezTo>
                  <a:cubicBezTo>
                    <a:pt x="13565" y="10946"/>
                    <a:pt x="13733" y="10777"/>
                    <a:pt x="13733" y="10569"/>
                  </a:cubicBezTo>
                  <a:lnTo>
                    <a:pt x="13733" y="1132"/>
                  </a:lnTo>
                  <a:cubicBezTo>
                    <a:pt x="13732" y="507"/>
                    <a:pt x="13227" y="0"/>
                    <a:pt x="1260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3" name="Google Shape;1973;p44"/>
            <p:cNvSpPr/>
            <p:nvPr/>
          </p:nvSpPr>
          <p:spPr>
            <a:xfrm>
              <a:off x="307625" y="4778350"/>
              <a:ext cx="92475" cy="18900"/>
            </a:xfrm>
            <a:custGeom>
              <a:avLst/>
              <a:gdLst/>
              <a:ahLst/>
              <a:cxnLst/>
              <a:rect l="l" t="t" r="r" b="b"/>
              <a:pathLst>
                <a:path w="3699" h="756" extrusionOk="0">
                  <a:moveTo>
                    <a:pt x="3322" y="0"/>
                  </a:moveTo>
                  <a:cubicBezTo>
                    <a:pt x="3319" y="0"/>
                    <a:pt x="3316" y="0"/>
                    <a:pt x="3313" y="0"/>
                  </a:cubicBezTo>
                  <a:lnTo>
                    <a:pt x="368" y="0"/>
                  </a:lnTo>
                  <a:cubicBezTo>
                    <a:pt x="165" y="5"/>
                    <a:pt x="1" y="172"/>
                    <a:pt x="1" y="378"/>
                  </a:cubicBezTo>
                  <a:cubicBezTo>
                    <a:pt x="1" y="583"/>
                    <a:pt x="165" y="750"/>
                    <a:pt x="368" y="755"/>
                  </a:cubicBezTo>
                  <a:lnTo>
                    <a:pt x="3313" y="755"/>
                  </a:lnTo>
                  <a:cubicBezTo>
                    <a:pt x="3316" y="755"/>
                    <a:pt x="3319" y="755"/>
                    <a:pt x="3322" y="755"/>
                  </a:cubicBezTo>
                  <a:cubicBezTo>
                    <a:pt x="3530" y="755"/>
                    <a:pt x="3699" y="587"/>
                    <a:pt x="3699" y="378"/>
                  </a:cubicBezTo>
                  <a:cubicBezTo>
                    <a:pt x="3699" y="169"/>
                    <a:pt x="3530" y="0"/>
                    <a:pt x="332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4" name="Google Shape;1974;p44"/>
            <p:cNvSpPr/>
            <p:nvPr/>
          </p:nvSpPr>
          <p:spPr>
            <a:xfrm>
              <a:off x="418700" y="4778350"/>
              <a:ext cx="19875" cy="18900"/>
            </a:xfrm>
            <a:custGeom>
              <a:avLst/>
              <a:gdLst/>
              <a:ahLst/>
              <a:cxnLst/>
              <a:rect l="l" t="t" r="r" b="b"/>
              <a:pathLst>
                <a:path w="795" h="756" extrusionOk="0">
                  <a:moveTo>
                    <a:pt x="417" y="0"/>
                  </a:moveTo>
                  <a:cubicBezTo>
                    <a:pt x="344" y="0"/>
                    <a:pt x="271" y="21"/>
                    <a:pt x="207" y="63"/>
                  </a:cubicBezTo>
                  <a:cubicBezTo>
                    <a:pt x="58" y="164"/>
                    <a:pt x="0" y="356"/>
                    <a:pt x="68" y="522"/>
                  </a:cubicBezTo>
                  <a:cubicBezTo>
                    <a:pt x="128" y="666"/>
                    <a:pt x="268" y="756"/>
                    <a:pt x="418" y="756"/>
                  </a:cubicBezTo>
                  <a:cubicBezTo>
                    <a:pt x="442" y="756"/>
                    <a:pt x="466" y="753"/>
                    <a:pt x="490" y="748"/>
                  </a:cubicBezTo>
                  <a:cubicBezTo>
                    <a:pt x="668" y="712"/>
                    <a:pt x="795" y="558"/>
                    <a:pt x="795" y="378"/>
                  </a:cubicBezTo>
                  <a:cubicBezTo>
                    <a:pt x="795" y="278"/>
                    <a:pt x="755" y="182"/>
                    <a:pt x="684" y="111"/>
                  </a:cubicBezTo>
                  <a:cubicBezTo>
                    <a:pt x="611" y="38"/>
                    <a:pt x="514" y="0"/>
                    <a:pt x="41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44"/>
            <p:cNvSpPr/>
            <p:nvPr/>
          </p:nvSpPr>
          <p:spPr>
            <a:xfrm>
              <a:off x="307425" y="4733075"/>
              <a:ext cx="131150" cy="18900"/>
            </a:xfrm>
            <a:custGeom>
              <a:avLst/>
              <a:gdLst/>
              <a:ahLst/>
              <a:cxnLst/>
              <a:rect l="l" t="t" r="r" b="b"/>
              <a:pathLst>
                <a:path w="5246" h="756" extrusionOk="0">
                  <a:moveTo>
                    <a:pt x="376" y="1"/>
                  </a:moveTo>
                  <a:cubicBezTo>
                    <a:pt x="169" y="1"/>
                    <a:pt x="1" y="169"/>
                    <a:pt x="1" y="378"/>
                  </a:cubicBezTo>
                  <a:cubicBezTo>
                    <a:pt x="1" y="586"/>
                    <a:pt x="169" y="755"/>
                    <a:pt x="376" y="755"/>
                  </a:cubicBezTo>
                  <a:lnTo>
                    <a:pt x="4869" y="755"/>
                  </a:lnTo>
                  <a:cubicBezTo>
                    <a:pt x="5077" y="755"/>
                    <a:pt x="5246" y="586"/>
                    <a:pt x="5246" y="378"/>
                  </a:cubicBezTo>
                  <a:cubicBezTo>
                    <a:pt x="5246" y="169"/>
                    <a:pt x="5077" y="1"/>
                    <a:pt x="48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6" name="Google Shape;1976;p44"/>
            <p:cNvSpPr/>
            <p:nvPr/>
          </p:nvSpPr>
          <p:spPr>
            <a:xfrm>
              <a:off x="307625" y="4625650"/>
              <a:ext cx="215225" cy="18900"/>
            </a:xfrm>
            <a:custGeom>
              <a:avLst/>
              <a:gdLst/>
              <a:ahLst/>
              <a:cxnLst/>
              <a:rect l="l" t="t" r="r" b="b"/>
              <a:pathLst>
                <a:path w="8609" h="756" extrusionOk="0">
                  <a:moveTo>
                    <a:pt x="368" y="1"/>
                  </a:moveTo>
                  <a:cubicBezTo>
                    <a:pt x="165" y="5"/>
                    <a:pt x="1" y="173"/>
                    <a:pt x="1" y="378"/>
                  </a:cubicBezTo>
                  <a:cubicBezTo>
                    <a:pt x="1" y="583"/>
                    <a:pt x="165" y="750"/>
                    <a:pt x="368" y="755"/>
                  </a:cubicBezTo>
                  <a:lnTo>
                    <a:pt x="8239" y="755"/>
                  </a:lnTo>
                  <a:cubicBezTo>
                    <a:pt x="8444" y="750"/>
                    <a:pt x="8608" y="583"/>
                    <a:pt x="8608" y="378"/>
                  </a:cubicBezTo>
                  <a:cubicBezTo>
                    <a:pt x="8608" y="173"/>
                    <a:pt x="8444" y="5"/>
                    <a:pt x="823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7" name="Google Shape;1977;p44"/>
            <p:cNvSpPr/>
            <p:nvPr/>
          </p:nvSpPr>
          <p:spPr>
            <a:xfrm>
              <a:off x="307425" y="4580375"/>
              <a:ext cx="215625" cy="18900"/>
            </a:xfrm>
            <a:custGeom>
              <a:avLst/>
              <a:gdLst/>
              <a:ahLst/>
              <a:cxnLst/>
              <a:rect l="l" t="t" r="r" b="b"/>
              <a:pathLst>
                <a:path w="8625" h="756" extrusionOk="0">
                  <a:moveTo>
                    <a:pt x="376" y="1"/>
                  </a:moveTo>
                  <a:cubicBezTo>
                    <a:pt x="169" y="1"/>
                    <a:pt x="1" y="170"/>
                    <a:pt x="1" y="378"/>
                  </a:cubicBezTo>
                  <a:cubicBezTo>
                    <a:pt x="1" y="587"/>
                    <a:pt x="169" y="755"/>
                    <a:pt x="376" y="755"/>
                  </a:cubicBezTo>
                  <a:lnTo>
                    <a:pt x="8247" y="755"/>
                  </a:lnTo>
                  <a:cubicBezTo>
                    <a:pt x="8455" y="755"/>
                    <a:pt x="8624" y="587"/>
                    <a:pt x="8624" y="378"/>
                  </a:cubicBezTo>
                  <a:cubicBezTo>
                    <a:pt x="8624" y="170"/>
                    <a:pt x="8455" y="1"/>
                    <a:pt x="824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8" name="Google Shape;1978;p44"/>
            <p:cNvSpPr/>
            <p:nvPr/>
          </p:nvSpPr>
          <p:spPr>
            <a:xfrm>
              <a:off x="411125" y="4467075"/>
              <a:ext cx="111925" cy="18900"/>
            </a:xfrm>
            <a:custGeom>
              <a:avLst/>
              <a:gdLst/>
              <a:ahLst/>
              <a:cxnLst/>
              <a:rect l="l" t="t" r="r" b="b"/>
              <a:pathLst>
                <a:path w="4477" h="756" extrusionOk="0">
                  <a:moveTo>
                    <a:pt x="378" y="1"/>
                  </a:moveTo>
                  <a:cubicBezTo>
                    <a:pt x="169" y="1"/>
                    <a:pt x="1" y="170"/>
                    <a:pt x="1" y="378"/>
                  </a:cubicBezTo>
                  <a:cubicBezTo>
                    <a:pt x="1" y="587"/>
                    <a:pt x="169" y="755"/>
                    <a:pt x="378" y="755"/>
                  </a:cubicBezTo>
                  <a:lnTo>
                    <a:pt x="4099" y="755"/>
                  </a:lnTo>
                  <a:cubicBezTo>
                    <a:pt x="4307" y="755"/>
                    <a:pt x="4476" y="587"/>
                    <a:pt x="4476" y="378"/>
                  </a:cubicBezTo>
                  <a:cubicBezTo>
                    <a:pt x="4476" y="170"/>
                    <a:pt x="4307" y="1"/>
                    <a:pt x="40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9" name="Google Shape;1979;p44"/>
            <p:cNvSpPr/>
            <p:nvPr/>
          </p:nvSpPr>
          <p:spPr>
            <a:xfrm>
              <a:off x="449125" y="4421800"/>
              <a:ext cx="74125" cy="18900"/>
            </a:xfrm>
            <a:custGeom>
              <a:avLst/>
              <a:gdLst/>
              <a:ahLst/>
              <a:cxnLst/>
              <a:rect l="l" t="t" r="r" b="b"/>
              <a:pathLst>
                <a:path w="2965" h="756" extrusionOk="0">
                  <a:moveTo>
                    <a:pt x="2588" y="1"/>
                  </a:moveTo>
                  <a:cubicBezTo>
                    <a:pt x="2585" y="1"/>
                    <a:pt x="2582" y="1"/>
                    <a:pt x="2579" y="1"/>
                  </a:cubicBezTo>
                  <a:lnTo>
                    <a:pt x="369" y="1"/>
                  </a:lnTo>
                  <a:cubicBezTo>
                    <a:pt x="164" y="6"/>
                    <a:pt x="0" y="173"/>
                    <a:pt x="0" y="378"/>
                  </a:cubicBezTo>
                  <a:cubicBezTo>
                    <a:pt x="0" y="584"/>
                    <a:pt x="164" y="751"/>
                    <a:pt x="369" y="756"/>
                  </a:cubicBezTo>
                  <a:lnTo>
                    <a:pt x="2579" y="756"/>
                  </a:lnTo>
                  <a:cubicBezTo>
                    <a:pt x="2582" y="756"/>
                    <a:pt x="2585" y="756"/>
                    <a:pt x="2588" y="756"/>
                  </a:cubicBezTo>
                  <a:cubicBezTo>
                    <a:pt x="2796" y="756"/>
                    <a:pt x="2965" y="587"/>
                    <a:pt x="2965" y="378"/>
                  </a:cubicBezTo>
                  <a:cubicBezTo>
                    <a:pt x="2965" y="169"/>
                    <a:pt x="2796" y="1"/>
                    <a:pt x="25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0" name="Google Shape;1980;p44"/>
            <p:cNvSpPr/>
            <p:nvPr/>
          </p:nvSpPr>
          <p:spPr>
            <a:xfrm>
              <a:off x="410225" y="4421850"/>
              <a:ext cx="19825" cy="18825"/>
            </a:xfrm>
            <a:custGeom>
              <a:avLst/>
              <a:gdLst/>
              <a:ahLst/>
              <a:cxnLst/>
              <a:rect l="l" t="t" r="r" b="b"/>
              <a:pathLst>
                <a:path w="793" h="753" extrusionOk="0">
                  <a:moveTo>
                    <a:pt x="416" y="0"/>
                  </a:moveTo>
                  <a:cubicBezTo>
                    <a:pt x="343" y="0"/>
                    <a:pt x="270" y="22"/>
                    <a:pt x="205" y="65"/>
                  </a:cubicBezTo>
                  <a:cubicBezTo>
                    <a:pt x="56" y="164"/>
                    <a:pt x="0" y="356"/>
                    <a:pt x="68" y="522"/>
                  </a:cubicBezTo>
                  <a:cubicBezTo>
                    <a:pt x="128" y="664"/>
                    <a:pt x="267" y="753"/>
                    <a:pt x="416" y="753"/>
                  </a:cubicBezTo>
                  <a:cubicBezTo>
                    <a:pt x="441" y="753"/>
                    <a:pt x="465" y="750"/>
                    <a:pt x="490" y="745"/>
                  </a:cubicBezTo>
                  <a:cubicBezTo>
                    <a:pt x="666" y="711"/>
                    <a:pt x="793" y="555"/>
                    <a:pt x="793" y="376"/>
                  </a:cubicBezTo>
                  <a:cubicBezTo>
                    <a:pt x="791" y="275"/>
                    <a:pt x="752" y="179"/>
                    <a:pt x="682" y="110"/>
                  </a:cubicBezTo>
                  <a:lnTo>
                    <a:pt x="680" y="110"/>
                  </a:lnTo>
                  <a:cubicBezTo>
                    <a:pt x="608" y="37"/>
                    <a:pt x="512" y="0"/>
                    <a:pt x="4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1" name="Google Shape;1981;p44"/>
            <p:cNvSpPr/>
            <p:nvPr/>
          </p:nvSpPr>
          <p:spPr>
            <a:xfrm>
              <a:off x="286700" y="4408500"/>
              <a:ext cx="102225" cy="96075"/>
            </a:xfrm>
            <a:custGeom>
              <a:avLst/>
              <a:gdLst/>
              <a:ahLst/>
              <a:cxnLst/>
              <a:rect l="l" t="t" r="r" b="b"/>
              <a:pathLst>
                <a:path w="4089" h="3843" extrusionOk="0">
                  <a:moveTo>
                    <a:pt x="2699" y="763"/>
                  </a:moveTo>
                  <a:cubicBezTo>
                    <a:pt x="2829" y="763"/>
                    <a:pt x="2958" y="812"/>
                    <a:pt x="3056" y="910"/>
                  </a:cubicBezTo>
                  <a:cubicBezTo>
                    <a:pt x="3249" y="1104"/>
                    <a:pt x="3253" y="1417"/>
                    <a:pt x="3064" y="1615"/>
                  </a:cubicBezTo>
                  <a:lnTo>
                    <a:pt x="2660" y="2019"/>
                  </a:lnTo>
                  <a:lnTo>
                    <a:pt x="1947" y="1306"/>
                  </a:lnTo>
                  <a:lnTo>
                    <a:pt x="2351" y="902"/>
                  </a:lnTo>
                  <a:cubicBezTo>
                    <a:pt x="2448" y="809"/>
                    <a:pt x="2574" y="763"/>
                    <a:pt x="2699" y="763"/>
                  </a:cubicBezTo>
                  <a:close/>
                  <a:moveTo>
                    <a:pt x="1412" y="1841"/>
                  </a:moveTo>
                  <a:lnTo>
                    <a:pt x="2126" y="2554"/>
                  </a:lnTo>
                  <a:lnTo>
                    <a:pt x="1722" y="2958"/>
                  </a:lnTo>
                  <a:cubicBezTo>
                    <a:pt x="1623" y="3056"/>
                    <a:pt x="1494" y="3106"/>
                    <a:pt x="1365" y="3106"/>
                  </a:cubicBezTo>
                  <a:cubicBezTo>
                    <a:pt x="1236" y="3106"/>
                    <a:pt x="1107" y="3056"/>
                    <a:pt x="1008" y="2958"/>
                  </a:cubicBezTo>
                  <a:cubicBezTo>
                    <a:pt x="811" y="2761"/>
                    <a:pt x="811" y="2441"/>
                    <a:pt x="1008" y="2244"/>
                  </a:cubicBezTo>
                  <a:lnTo>
                    <a:pt x="1412" y="1841"/>
                  </a:lnTo>
                  <a:close/>
                  <a:moveTo>
                    <a:pt x="2708" y="0"/>
                  </a:moveTo>
                  <a:cubicBezTo>
                    <a:pt x="2386" y="0"/>
                    <a:pt x="2064" y="123"/>
                    <a:pt x="1819" y="369"/>
                  </a:cubicBezTo>
                  <a:lnTo>
                    <a:pt x="475" y="1711"/>
                  </a:lnTo>
                  <a:cubicBezTo>
                    <a:pt x="0" y="2205"/>
                    <a:pt x="9" y="2989"/>
                    <a:pt x="494" y="3474"/>
                  </a:cubicBezTo>
                  <a:cubicBezTo>
                    <a:pt x="739" y="3720"/>
                    <a:pt x="1061" y="3843"/>
                    <a:pt x="1383" y="3843"/>
                  </a:cubicBezTo>
                  <a:cubicBezTo>
                    <a:pt x="1697" y="3843"/>
                    <a:pt x="2012" y="3725"/>
                    <a:pt x="2256" y="3491"/>
                  </a:cubicBezTo>
                  <a:lnTo>
                    <a:pt x="3599" y="2148"/>
                  </a:lnTo>
                  <a:cubicBezTo>
                    <a:pt x="4089" y="1655"/>
                    <a:pt x="4089" y="861"/>
                    <a:pt x="3599" y="369"/>
                  </a:cubicBezTo>
                  <a:cubicBezTo>
                    <a:pt x="3353" y="123"/>
                    <a:pt x="3031" y="0"/>
                    <a:pt x="27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2" name="Google Shape;1982;p44"/>
            <p:cNvSpPr/>
            <p:nvPr/>
          </p:nvSpPr>
          <p:spPr>
            <a:xfrm>
              <a:off x="460750" y="4662175"/>
              <a:ext cx="266250" cy="191825"/>
            </a:xfrm>
            <a:custGeom>
              <a:avLst/>
              <a:gdLst/>
              <a:ahLst/>
              <a:cxnLst/>
              <a:rect l="l" t="t" r="r" b="b"/>
              <a:pathLst>
                <a:path w="10650" h="7673" extrusionOk="0">
                  <a:moveTo>
                    <a:pt x="5098" y="764"/>
                  </a:moveTo>
                  <a:cubicBezTo>
                    <a:pt x="5499" y="764"/>
                    <a:pt x="5900" y="915"/>
                    <a:pt x="6207" y="1218"/>
                  </a:cubicBezTo>
                  <a:lnTo>
                    <a:pt x="7435" y="2446"/>
                  </a:lnTo>
                  <a:lnTo>
                    <a:pt x="5193" y="4687"/>
                  </a:lnTo>
                  <a:lnTo>
                    <a:pt x="3968" y="3459"/>
                  </a:lnTo>
                  <a:cubicBezTo>
                    <a:pt x="3359" y="2838"/>
                    <a:pt x="3362" y="1843"/>
                    <a:pt x="3978" y="1228"/>
                  </a:cubicBezTo>
                  <a:cubicBezTo>
                    <a:pt x="4287" y="919"/>
                    <a:pt x="4692" y="764"/>
                    <a:pt x="5098" y="764"/>
                  </a:cubicBezTo>
                  <a:close/>
                  <a:moveTo>
                    <a:pt x="2144" y="3788"/>
                  </a:moveTo>
                  <a:lnTo>
                    <a:pt x="2144" y="6865"/>
                  </a:lnTo>
                  <a:cubicBezTo>
                    <a:pt x="1435" y="6692"/>
                    <a:pt x="937" y="6056"/>
                    <a:pt x="937" y="5326"/>
                  </a:cubicBezTo>
                  <a:cubicBezTo>
                    <a:pt x="937" y="4596"/>
                    <a:pt x="1435" y="3962"/>
                    <a:pt x="2144" y="3788"/>
                  </a:cubicBezTo>
                  <a:close/>
                  <a:moveTo>
                    <a:pt x="2898" y="3788"/>
                  </a:moveTo>
                  <a:cubicBezTo>
                    <a:pt x="3607" y="3962"/>
                    <a:pt x="4105" y="4596"/>
                    <a:pt x="4105" y="5326"/>
                  </a:cubicBezTo>
                  <a:cubicBezTo>
                    <a:pt x="4105" y="6056"/>
                    <a:pt x="3607" y="6692"/>
                    <a:pt x="2898" y="6865"/>
                  </a:cubicBezTo>
                  <a:lnTo>
                    <a:pt x="2898" y="3788"/>
                  </a:lnTo>
                  <a:close/>
                  <a:moveTo>
                    <a:pt x="7968" y="2979"/>
                  </a:moveTo>
                  <a:lnTo>
                    <a:pt x="9195" y="4207"/>
                  </a:lnTo>
                  <a:cubicBezTo>
                    <a:pt x="9814" y="4824"/>
                    <a:pt x="9814" y="5827"/>
                    <a:pt x="9195" y="6447"/>
                  </a:cubicBezTo>
                  <a:cubicBezTo>
                    <a:pt x="8885" y="6756"/>
                    <a:pt x="8480" y="6911"/>
                    <a:pt x="8074" y="6911"/>
                  </a:cubicBezTo>
                  <a:cubicBezTo>
                    <a:pt x="7669" y="6911"/>
                    <a:pt x="7263" y="6756"/>
                    <a:pt x="6954" y="6447"/>
                  </a:cubicBezTo>
                  <a:lnTo>
                    <a:pt x="5727" y="5220"/>
                  </a:lnTo>
                  <a:lnTo>
                    <a:pt x="7968" y="2979"/>
                  </a:lnTo>
                  <a:close/>
                  <a:moveTo>
                    <a:pt x="5086" y="1"/>
                  </a:moveTo>
                  <a:cubicBezTo>
                    <a:pt x="4674" y="1"/>
                    <a:pt x="4260" y="109"/>
                    <a:pt x="3887" y="332"/>
                  </a:cubicBezTo>
                  <a:cubicBezTo>
                    <a:pt x="2968" y="882"/>
                    <a:pt x="2538" y="1986"/>
                    <a:pt x="2846" y="3012"/>
                  </a:cubicBezTo>
                  <a:cubicBezTo>
                    <a:pt x="2738" y="2997"/>
                    <a:pt x="2629" y="2989"/>
                    <a:pt x="2519" y="2989"/>
                  </a:cubicBezTo>
                  <a:cubicBezTo>
                    <a:pt x="1583" y="2989"/>
                    <a:pt x="735" y="3548"/>
                    <a:pt x="368" y="4411"/>
                  </a:cubicBezTo>
                  <a:cubicBezTo>
                    <a:pt x="0" y="5275"/>
                    <a:pt x="184" y="6273"/>
                    <a:pt x="833" y="6950"/>
                  </a:cubicBezTo>
                  <a:cubicBezTo>
                    <a:pt x="1282" y="7417"/>
                    <a:pt x="1895" y="7667"/>
                    <a:pt x="2520" y="7667"/>
                  </a:cubicBezTo>
                  <a:cubicBezTo>
                    <a:pt x="2799" y="7667"/>
                    <a:pt x="3080" y="7617"/>
                    <a:pt x="3350" y="7514"/>
                  </a:cubicBezTo>
                  <a:cubicBezTo>
                    <a:pt x="4228" y="7180"/>
                    <a:pt x="4820" y="6356"/>
                    <a:pt x="4857" y="5419"/>
                  </a:cubicBezTo>
                  <a:lnTo>
                    <a:pt x="6421" y="6981"/>
                  </a:lnTo>
                  <a:cubicBezTo>
                    <a:pt x="6878" y="7442"/>
                    <a:pt x="7479" y="7673"/>
                    <a:pt x="8081" y="7673"/>
                  </a:cubicBezTo>
                  <a:cubicBezTo>
                    <a:pt x="8679" y="7673"/>
                    <a:pt x="9278" y="7444"/>
                    <a:pt x="9735" y="6988"/>
                  </a:cubicBezTo>
                  <a:cubicBezTo>
                    <a:pt x="10650" y="6071"/>
                    <a:pt x="10648" y="4586"/>
                    <a:pt x="9728" y="3674"/>
                  </a:cubicBezTo>
                  <a:lnTo>
                    <a:pt x="6740" y="685"/>
                  </a:lnTo>
                  <a:cubicBezTo>
                    <a:pt x="6289" y="235"/>
                    <a:pt x="5691" y="1"/>
                    <a:pt x="508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86"/>
        <p:cNvGrpSpPr/>
        <p:nvPr/>
      </p:nvGrpSpPr>
      <p:grpSpPr>
        <a:xfrm>
          <a:off x="0" y="0"/>
          <a:ext cx="0" cy="0"/>
          <a:chOff x="0" y="0"/>
          <a:chExt cx="0" cy="0"/>
        </a:xfrm>
      </p:grpSpPr>
      <p:sp>
        <p:nvSpPr>
          <p:cNvPr id="1987" name="Google Shape;1987;p4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Reference</a:t>
            </a:r>
            <a:endParaRPr/>
          </a:p>
        </p:txBody>
      </p:sp>
      <p:sp>
        <p:nvSpPr>
          <p:cNvPr id="1988" name="Google Shape;1988;p45"/>
          <p:cNvSpPr txBox="1">
            <a:spLocks noGrp="1"/>
          </p:cNvSpPr>
          <p:nvPr>
            <p:ph type="subTitle" idx="1"/>
          </p:nvPr>
        </p:nvSpPr>
        <p:spPr>
          <a:xfrm flipH="1">
            <a:off x="1408375" y="1017725"/>
            <a:ext cx="63375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300"/>
              <a:t>Diabetes 2022, World Health Organization, viewed 20 December 2022, &lt;https://www.who.int/news-room/fact-sheets/detail/diabetes&gt;.</a:t>
            </a:r>
            <a:endParaRPr sz="1300"/>
          </a:p>
          <a:p>
            <a:pPr marL="0" lvl="0" indent="0" algn="ctr" rtl="0">
              <a:spcBef>
                <a:spcPts val="1200"/>
              </a:spcBef>
              <a:spcAft>
                <a:spcPts val="0"/>
              </a:spcAft>
              <a:buNone/>
            </a:pPr>
            <a:endParaRPr sz="13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sp>
        <p:nvSpPr>
          <p:cNvPr id="1993" name="Google Shape;1993;p46"/>
          <p:cNvSpPr txBox="1">
            <a:spLocks noGrp="1"/>
          </p:cNvSpPr>
          <p:nvPr>
            <p:ph type="title"/>
          </p:nvPr>
        </p:nvSpPr>
        <p:spPr>
          <a:xfrm>
            <a:off x="1388100" y="1666938"/>
            <a:ext cx="6367800" cy="180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a:t>Thank </a:t>
            </a:r>
            <a:r>
              <a:rPr lang="en">
                <a:highlight>
                  <a:schemeClr val="lt2"/>
                </a:highlight>
              </a:rPr>
              <a:t>You</a:t>
            </a:r>
            <a:endParaRPr>
              <a:highlight>
                <a:schemeClr val="lt2"/>
              </a:highlight>
            </a:endParaRPr>
          </a:p>
        </p:txBody>
      </p:sp>
      <p:grpSp>
        <p:nvGrpSpPr>
          <p:cNvPr id="1994" name="Google Shape;1994;p46"/>
          <p:cNvGrpSpPr/>
          <p:nvPr/>
        </p:nvGrpSpPr>
        <p:grpSpPr>
          <a:xfrm rot="5839741" flipH="1">
            <a:off x="-787917" y="-331592"/>
            <a:ext cx="3002281" cy="2380658"/>
            <a:chOff x="6401200" y="1260600"/>
            <a:chExt cx="1319750" cy="1046450"/>
          </a:xfrm>
        </p:grpSpPr>
        <p:sp>
          <p:nvSpPr>
            <p:cNvPr id="1995" name="Google Shape;1995;p46"/>
            <p:cNvSpPr/>
            <p:nvPr/>
          </p:nvSpPr>
          <p:spPr>
            <a:xfrm>
              <a:off x="6781225" y="1412450"/>
              <a:ext cx="939725" cy="894600"/>
            </a:xfrm>
            <a:custGeom>
              <a:avLst/>
              <a:gdLst/>
              <a:ahLst/>
              <a:cxnLst/>
              <a:rect l="l" t="t" r="r" b="b"/>
              <a:pathLst>
                <a:path w="37589" h="35784" extrusionOk="0">
                  <a:moveTo>
                    <a:pt x="19526" y="1"/>
                  </a:moveTo>
                  <a:cubicBezTo>
                    <a:pt x="17120" y="1"/>
                    <a:pt x="15281" y="429"/>
                    <a:pt x="14644" y="600"/>
                  </a:cubicBezTo>
                  <a:cubicBezTo>
                    <a:pt x="14541" y="626"/>
                    <a:pt x="14480" y="731"/>
                    <a:pt x="14509" y="833"/>
                  </a:cubicBezTo>
                  <a:cubicBezTo>
                    <a:pt x="14531" y="918"/>
                    <a:pt x="14608" y="975"/>
                    <a:pt x="14694" y="975"/>
                  </a:cubicBezTo>
                  <a:cubicBezTo>
                    <a:pt x="14710" y="975"/>
                    <a:pt x="14726" y="973"/>
                    <a:pt x="14742" y="968"/>
                  </a:cubicBezTo>
                  <a:cubicBezTo>
                    <a:pt x="15367" y="800"/>
                    <a:pt x="17171" y="379"/>
                    <a:pt x="19530" y="379"/>
                  </a:cubicBezTo>
                  <a:cubicBezTo>
                    <a:pt x="22441" y="379"/>
                    <a:pt x="26196" y="1020"/>
                    <a:pt x="29621" y="3566"/>
                  </a:cubicBezTo>
                  <a:cubicBezTo>
                    <a:pt x="35924" y="8254"/>
                    <a:pt x="37187" y="16202"/>
                    <a:pt x="35642" y="22001"/>
                  </a:cubicBezTo>
                  <a:cubicBezTo>
                    <a:pt x="33580" y="29734"/>
                    <a:pt x="26030" y="35403"/>
                    <a:pt x="17903" y="35403"/>
                  </a:cubicBezTo>
                  <a:cubicBezTo>
                    <a:pt x="17696" y="35403"/>
                    <a:pt x="17489" y="35399"/>
                    <a:pt x="17281" y="35392"/>
                  </a:cubicBezTo>
                  <a:cubicBezTo>
                    <a:pt x="9568" y="35118"/>
                    <a:pt x="2465" y="29731"/>
                    <a:pt x="394" y="22585"/>
                  </a:cubicBezTo>
                  <a:cubicBezTo>
                    <a:pt x="371" y="22500"/>
                    <a:pt x="294" y="22446"/>
                    <a:pt x="211" y="22446"/>
                  </a:cubicBezTo>
                  <a:cubicBezTo>
                    <a:pt x="194" y="22446"/>
                    <a:pt x="176" y="22448"/>
                    <a:pt x="159" y="22453"/>
                  </a:cubicBezTo>
                  <a:cubicBezTo>
                    <a:pt x="58" y="22484"/>
                    <a:pt x="1" y="22588"/>
                    <a:pt x="29" y="22689"/>
                  </a:cubicBezTo>
                  <a:cubicBezTo>
                    <a:pt x="2144" y="29991"/>
                    <a:pt x="9395" y="35492"/>
                    <a:pt x="17268" y="35772"/>
                  </a:cubicBezTo>
                  <a:cubicBezTo>
                    <a:pt x="17490" y="35779"/>
                    <a:pt x="17710" y="35783"/>
                    <a:pt x="17931" y="35783"/>
                  </a:cubicBezTo>
                  <a:cubicBezTo>
                    <a:pt x="26332" y="35783"/>
                    <a:pt x="33871" y="30119"/>
                    <a:pt x="36009" y="22098"/>
                  </a:cubicBezTo>
                  <a:cubicBezTo>
                    <a:pt x="37588" y="16177"/>
                    <a:pt x="36294" y="8056"/>
                    <a:pt x="29847" y="3262"/>
                  </a:cubicBezTo>
                  <a:cubicBezTo>
                    <a:pt x="26341" y="655"/>
                    <a:pt x="22500" y="1"/>
                    <a:pt x="195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46"/>
            <p:cNvSpPr/>
            <p:nvPr/>
          </p:nvSpPr>
          <p:spPr>
            <a:xfrm>
              <a:off x="6401200" y="1313150"/>
              <a:ext cx="499825" cy="631150"/>
            </a:xfrm>
            <a:custGeom>
              <a:avLst/>
              <a:gdLst/>
              <a:ahLst/>
              <a:cxnLst/>
              <a:rect l="l" t="t" r="r" b="b"/>
              <a:pathLst>
                <a:path w="19993" h="25246" extrusionOk="0">
                  <a:moveTo>
                    <a:pt x="9792" y="0"/>
                  </a:moveTo>
                  <a:cubicBezTo>
                    <a:pt x="9334" y="0"/>
                    <a:pt x="8868" y="83"/>
                    <a:pt x="8416" y="258"/>
                  </a:cubicBezTo>
                  <a:lnTo>
                    <a:pt x="8390" y="268"/>
                  </a:lnTo>
                  <a:lnTo>
                    <a:pt x="8880" y="1531"/>
                  </a:lnTo>
                  <a:lnTo>
                    <a:pt x="8907" y="1522"/>
                  </a:lnTo>
                  <a:cubicBezTo>
                    <a:pt x="9199" y="1409"/>
                    <a:pt x="9499" y="1355"/>
                    <a:pt x="9794" y="1355"/>
                  </a:cubicBezTo>
                  <a:cubicBezTo>
                    <a:pt x="10781" y="1355"/>
                    <a:pt x="11713" y="1953"/>
                    <a:pt x="12093" y="2928"/>
                  </a:cubicBezTo>
                  <a:lnTo>
                    <a:pt x="17360" y="16393"/>
                  </a:lnTo>
                  <a:cubicBezTo>
                    <a:pt x="18459" y="19226"/>
                    <a:pt x="17047" y="22422"/>
                    <a:pt x="14216" y="23518"/>
                  </a:cubicBezTo>
                  <a:cubicBezTo>
                    <a:pt x="13564" y="23771"/>
                    <a:pt x="12892" y="23891"/>
                    <a:pt x="12231" y="23891"/>
                  </a:cubicBezTo>
                  <a:cubicBezTo>
                    <a:pt x="10023" y="23891"/>
                    <a:pt x="7934" y="22553"/>
                    <a:pt x="7090" y="20373"/>
                  </a:cubicBezTo>
                  <a:lnTo>
                    <a:pt x="1821" y="6909"/>
                  </a:lnTo>
                  <a:cubicBezTo>
                    <a:pt x="1462" y="5987"/>
                    <a:pt x="1692" y="4938"/>
                    <a:pt x="2404" y="4249"/>
                  </a:cubicBezTo>
                  <a:lnTo>
                    <a:pt x="1460" y="3276"/>
                  </a:lnTo>
                  <a:cubicBezTo>
                    <a:pt x="358" y="4342"/>
                    <a:pt x="0" y="5968"/>
                    <a:pt x="557" y="7399"/>
                  </a:cubicBezTo>
                  <a:lnTo>
                    <a:pt x="5826" y="20862"/>
                  </a:lnTo>
                  <a:cubicBezTo>
                    <a:pt x="6880" y="23578"/>
                    <a:pt x="9483" y="25245"/>
                    <a:pt x="12235" y="25245"/>
                  </a:cubicBezTo>
                  <a:cubicBezTo>
                    <a:pt x="13058" y="25245"/>
                    <a:pt x="13894" y="25096"/>
                    <a:pt x="14706" y="24782"/>
                  </a:cubicBezTo>
                  <a:cubicBezTo>
                    <a:pt x="18234" y="23414"/>
                    <a:pt x="19992" y="19431"/>
                    <a:pt x="18626" y="15902"/>
                  </a:cubicBezTo>
                  <a:lnTo>
                    <a:pt x="13357" y="2438"/>
                  </a:lnTo>
                  <a:cubicBezTo>
                    <a:pt x="12770" y="927"/>
                    <a:pt x="11322" y="0"/>
                    <a:pt x="979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46"/>
            <p:cNvSpPr/>
            <p:nvPr/>
          </p:nvSpPr>
          <p:spPr>
            <a:xfrm>
              <a:off x="6420675" y="1358500"/>
              <a:ext cx="105425" cy="80175"/>
            </a:xfrm>
            <a:custGeom>
              <a:avLst/>
              <a:gdLst/>
              <a:ahLst/>
              <a:cxnLst/>
              <a:rect l="l" t="t" r="r" b="b"/>
              <a:pathLst>
                <a:path w="4217" h="3207" extrusionOk="0">
                  <a:moveTo>
                    <a:pt x="3303" y="0"/>
                  </a:moveTo>
                  <a:cubicBezTo>
                    <a:pt x="3265" y="0"/>
                    <a:pt x="3226" y="7"/>
                    <a:pt x="3189" y="21"/>
                  </a:cubicBezTo>
                  <a:lnTo>
                    <a:pt x="244" y="1163"/>
                  </a:lnTo>
                  <a:cubicBezTo>
                    <a:pt x="82" y="1228"/>
                    <a:pt x="0" y="1410"/>
                    <a:pt x="63" y="1574"/>
                  </a:cubicBezTo>
                  <a:lnTo>
                    <a:pt x="618" y="3005"/>
                  </a:lnTo>
                  <a:cubicBezTo>
                    <a:pt x="666" y="3130"/>
                    <a:pt x="786" y="3207"/>
                    <a:pt x="914" y="3207"/>
                  </a:cubicBezTo>
                  <a:cubicBezTo>
                    <a:pt x="952" y="3207"/>
                    <a:pt x="991" y="3200"/>
                    <a:pt x="1028" y="3185"/>
                  </a:cubicBezTo>
                  <a:lnTo>
                    <a:pt x="3974" y="2043"/>
                  </a:lnTo>
                  <a:cubicBezTo>
                    <a:pt x="4137" y="1981"/>
                    <a:pt x="4217" y="1796"/>
                    <a:pt x="4154" y="1633"/>
                  </a:cubicBezTo>
                  <a:lnTo>
                    <a:pt x="3599" y="204"/>
                  </a:lnTo>
                  <a:cubicBezTo>
                    <a:pt x="3551" y="78"/>
                    <a:pt x="3430" y="0"/>
                    <a:pt x="33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46"/>
            <p:cNvSpPr/>
            <p:nvPr/>
          </p:nvSpPr>
          <p:spPr>
            <a:xfrm>
              <a:off x="6578575" y="1297300"/>
              <a:ext cx="105500" cy="80175"/>
            </a:xfrm>
            <a:custGeom>
              <a:avLst/>
              <a:gdLst/>
              <a:ahLst/>
              <a:cxnLst/>
              <a:rect l="l" t="t" r="r" b="b"/>
              <a:pathLst>
                <a:path w="4220" h="3207" extrusionOk="0">
                  <a:moveTo>
                    <a:pt x="3306" y="1"/>
                  </a:moveTo>
                  <a:cubicBezTo>
                    <a:pt x="3268" y="1"/>
                    <a:pt x="3229" y="8"/>
                    <a:pt x="3191" y="22"/>
                  </a:cubicBezTo>
                  <a:lnTo>
                    <a:pt x="244" y="1164"/>
                  </a:lnTo>
                  <a:cubicBezTo>
                    <a:pt x="80" y="1227"/>
                    <a:pt x="1" y="1411"/>
                    <a:pt x="63" y="1574"/>
                  </a:cubicBezTo>
                  <a:lnTo>
                    <a:pt x="620" y="3003"/>
                  </a:lnTo>
                  <a:cubicBezTo>
                    <a:pt x="669" y="3129"/>
                    <a:pt x="788" y="3207"/>
                    <a:pt x="915" y="3207"/>
                  </a:cubicBezTo>
                  <a:cubicBezTo>
                    <a:pt x="953" y="3207"/>
                    <a:pt x="991" y="3200"/>
                    <a:pt x="1029" y="3186"/>
                  </a:cubicBezTo>
                  <a:lnTo>
                    <a:pt x="3974" y="2044"/>
                  </a:lnTo>
                  <a:cubicBezTo>
                    <a:pt x="4139" y="1981"/>
                    <a:pt x="4219" y="1797"/>
                    <a:pt x="4156" y="1633"/>
                  </a:cubicBezTo>
                  <a:lnTo>
                    <a:pt x="3601" y="203"/>
                  </a:lnTo>
                  <a:cubicBezTo>
                    <a:pt x="3552" y="77"/>
                    <a:pt x="3432" y="1"/>
                    <a:pt x="330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46"/>
            <p:cNvSpPr/>
            <p:nvPr/>
          </p:nvSpPr>
          <p:spPr>
            <a:xfrm>
              <a:off x="6535825" y="1693100"/>
              <a:ext cx="372875" cy="257975"/>
            </a:xfrm>
            <a:custGeom>
              <a:avLst/>
              <a:gdLst/>
              <a:ahLst/>
              <a:cxnLst/>
              <a:rect l="l" t="t" r="r" b="b"/>
              <a:pathLst>
                <a:path w="14915" h="10319" extrusionOk="0">
                  <a:moveTo>
                    <a:pt x="12608" y="0"/>
                  </a:moveTo>
                  <a:cubicBezTo>
                    <a:pt x="12494" y="0"/>
                    <a:pt x="12379" y="21"/>
                    <a:pt x="12266" y="64"/>
                  </a:cubicBezTo>
                  <a:cubicBezTo>
                    <a:pt x="11778" y="254"/>
                    <a:pt x="11535" y="803"/>
                    <a:pt x="11725" y="1291"/>
                  </a:cubicBezTo>
                  <a:cubicBezTo>
                    <a:pt x="12768" y="3984"/>
                    <a:pt x="11426" y="7024"/>
                    <a:pt x="8734" y="8067"/>
                  </a:cubicBezTo>
                  <a:cubicBezTo>
                    <a:pt x="8114" y="8308"/>
                    <a:pt x="7476" y="8421"/>
                    <a:pt x="6847" y="8421"/>
                  </a:cubicBezTo>
                  <a:cubicBezTo>
                    <a:pt x="4747" y="8421"/>
                    <a:pt x="2761" y="7149"/>
                    <a:pt x="1958" y="5077"/>
                  </a:cubicBezTo>
                  <a:cubicBezTo>
                    <a:pt x="1813" y="4701"/>
                    <a:pt x="1454" y="4470"/>
                    <a:pt x="1073" y="4470"/>
                  </a:cubicBezTo>
                  <a:cubicBezTo>
                    <a:pt x="959" y="4470"/>
                    <a:pt x="843" y="4491"/>
                    <a:pt x="730" y="4535"/>
                  </a:cubicBezTo>
                  <a:cubicBezTo>
                    <a:pt x="242" y="4725"/>
                    <a:pt x="1" y="5274"/>
                    <a:pt x="189" y="5763"/>
                  </a:cubicBezTo>
                  <a:cubicBezTo>
                    <a:pt x="1283" y="8586"/>
                    <a:pt x="3988" y="10319"/>
                    <a:pt x="6849" y="10319"/>
                  </a:cubicBezTo>
                  <a:cubicBezTo>
                    <a:pt x="7704" y="10319"/>
                    <a:pt x="8574" y="10164"/>
                    <a:pt x="9418" y="9837"/>
                  </a:cubicBezTo>
                  <a:cubicBezTo>
                    <a:pt x="13087" y="8415"/>
                    <a:pt x="14915" y="4275"/>
                    <a:pt x="13492" y="607"/>
                  </a:cubicBezTo>
                  <a:cubicBezTo>
                    <a:pt x="13347" y="230"/>
                    <a:pt x="12988" y="0"/>
                    <a:pt x="1260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46"/>
            <p:cNvSpPr/>
            <p:nvPr/>
          </p:nvSpPr>
          <p:spPr>
            <a:xfrm>
              <a:off x="6727800" y="1901050"/>
              <a:ext cx="76725" cy="98600"/>
            </a:xfrm>
            <a:custGeom>
              <a:avLst/>
              <a:gdLst/>
              <a:ahLst/>
              <a:cxnLst/>
              <a:rect l="l" t="t" r="r" b="b"/>
              <a:pathLst>
                <a:path w="3069" h="3944" extrusionOk="0">
                  <a:moveTo>
                    <a:pt x="2402" y="0"/>
                  </a:moveTo>
                  <a:lnTo>
                    <a:pt x="0" y="878"/>
                  </a:lnTo>
                  <a:lnTo>
                    <a:pt x="1712" y="3943"/>
                  </a:lnTo>
                  <a:lnTo>
                    <a:pt x="3069" y="3447"/>
                  </a:lnTo>
                  <a:lnTo>
                    <a:pt x="24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46"/>
            <p:cNvSpPr/>
            <p:nvPr/>
          </p:nvSpPr>
          <p:spPr>
            <a:xfrm>
              <a:off x="7032675" y="1260600"/>
              <a:ext cx="326150" cy="297100"/>
            </a:xfrm>
            <a:custGeom>
              <a:avLst/>
              <a:gdLst/>
              <a:ahLst/>
              <a:cxnLst/>
              <a:rect l="l" t="t" r="r" b="b"/>
              <a:pathLst>
                <a:path w="13046" h="11884" extrusionOk="0">
                  <a:moveTo>
                    <a:pt x="6522" y="1"/>
                  </a:moveTo>
                  <a:cubicBezTo>
                    <a:pt x="5001" y="1"/>
                    <a:pt x="3481" y="581"/>
                    <a:pt x="2321" y="1741"/>
                  </a:cubicBezTo>
                  <a:cubicBezTo>
                    <a:pt x="0" y="4061"/>
                    <a:pt x="0" y="7823"/>
                    <a:pt x="2321" y="10143"/>
                  </a:cubicBezTo>
                  <a:cubicBezTo>
                    <a:pt x="3481" y="11303"/>
                    <a:pt x="5001" y="11883"/>
                    <a:pt x="6522" y="11883"/>
                  </a:cubicBezTo>
                  <a:cubicBezTo>
                    <a:pt x="8042" y="11883"/>
                    <a:pt x="9563" y="11303"/>
                    <a:pt x="10723" y="10143"/>
                  </a:cubicBezTo>
                  <a:cubicBezTo>
                    <a:pt x="13045" y="7823"/>
                    <a:pt x="13045" y="4061"/>
                    <a:pt x="10723" y="1741"/>
                  </a:cubicBezTo>
                  <a:cubicBezTo>
                    <a:pt x="9563" y="581"/>
                    <a:pt x="8042" y="1"/>
                    <a:pt x="65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46"/>
            <p:cNvSpPr/>
            <p:nvPr/>
          </p:nvSpPr>
          <p:spPr>
            <a:xfrm>
              <a:off x="7103175" y="1321725"/>
              <a:ext cx="185200" cy="174800"/>
            </a:xfrm>
            <a:custGeom>
              <a:avLst/>
              <a:gdLst/>
              <a:ahLst/>
              <a:cxnLst/>
              <a:rect l="l" t="t" r="r" b="b"/>
              <a:pathLst>
                <a:path w="7408" h="6992" extrusionOk="0">
                  <a:moveTo>
                    <a:pt x="3696" y="383"/>
                  </a:moveTo>
                  <a:cubicBezTo>
                    <a:pt x="3825" y="383"/>
                    <a:pt x="3955" y="390"/>
                    <a:pt x="4082" y="406"/>
                  </a:cubicBezTo>
                  <a:cubicBezTo>
                    <a:pt x="5786" y="616"/>
                    <a:pt x="7002" y="2173"/>
                    <a:pt x="6793" y="3877"/>
                  </a:cubicBezTo>
                  <a:cubicBezTo>
                    <a:pt x="6600" y="5453"/>
                    <a:pt x="5253" y="6612"/>
                    <a:pt x="3703" y="6612"/>
                  </a:cubicBezTo>
                  <a:cubicBezTo>
                    <a:pt x="3577" y="6612"/>
                    <a:pt x="3450" y="6604"/>
                    <a:pt x="3322" y="6589"/>
                  </a:cubicBezTo>
                  <a:cubicBezTo>
                    <a:pt x="1619" y="6378"/>
                    <a:pt x="403" y="4822"/>
                    <a:pt x="612" y="3117"/>
                  </a:cubicBezTo>
                  <a:cubicBezTo>
                    <a:pt x="804" y="1559"/>
                    <a:pt x="2125" y="387"/>
                    <a:pt x="3696" y="383"/>
                  </a:cubicBezTo>
                  <a:close/>
                  <a:moveTo>
                    <a:pt x="3700" y="1"/>
                  </a:moveTo>
                  <a:cubicBezTo>
                    <a:pt x="1963" y="1"/>
                    <a:pt x="452" y="1302"/>
                    <a:pt x="234" y="3070"/>
                  </a:cubicBezTo>
                  <a:cubicBezTo>
                    <a:pt x="0" y="4983"/>
                    <a:pt x="1365" y="6731"/>
                    <a:pt x="3278" y="6965"/>
                  </a:cubicBezTo>
                  <a:cubicBezTo>
                    <a:pt x="3419" y="6984"/>
                    <a:pt x="3561" y="6992"/>
                    <a:pt x="3706" y="6992"/>
                  </a:cubicBezTo>
                  <a:cubicBezTo>
                    <a:pt x="5444" y="6992"/>
                    <a:pt x="6953" y="5692"/>
                    <a:pt x="7173" y="3923"/>
                  </a:cubicBezTo>
                  <a:cubicBezTo>
                    <a:pt x="7407" y="2009"/>
                    <a:pt x="6043" y="265"/>
                    <a:pt x="4129" y="27"/>
                  </a:cubicBezTo>
                  <a:cubicBezTo>
                    <a:pt x="3985" y="10"/>
                    <a:pt x="3842" y="1"/>
                    <a:pt x="370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46"/>
            <p:cNvSpPr/>
            <p:nvPr/>
          </p:nvSpPr>
          <p:spPr>
            <a:xfrm>
              <a:off x="7118850" y="1311500"/>
              <a:ext cx="65150" cy="61200"/>
            </a:xfrm>
            <a:custGeom>
              <a:avLst/>
              <a:gdLst/>
              <a:ahLst/>
              <a:cxnLst/>
              <a:rect l="l" t="t" r="r" b="b"/>
              <a:pathLst>
                <a:path w="2606" h="2448" extrusionOk="0">
                  <a:moveTo>
                    <a:pt x="1311" y="0"/>
                  </a:moveTo>
                  <a:cubicBezTo>
                    <a:pt x="874" y="0"/>
                    <a:pt x="462" y="234"/>
                    <a:pt x="244" y="621"/>
                  </a:cubicBezTo>
                  <a:cubicBezTo>
                    <a:pt x="0" y="1052"/>
                    <a:pt x="40" y="1588"/>
                    <a:pt x="344" y="1977"/>
                  </a:cubicBezTo>
                  <a:cubicBezTo>
                    <a:pt x="581" y="2279"/>
                    <a:pt x="939" y="2447"/>
                    <a:pt x="1310" y="2447"/>
                  </a:cubicBezTo>
                  <a:cubicBezTo>
                    <a:pt x="1419" y="2447"/>
                    <a:pt x="1528" y="2433"/>
                    <a:pt x="1636" y="2403"/>
                  </a:cubicBezTo>
                  <a:cubicBezTo>
                    <a:pt x="2113" y="2270"/>
                    <a:pt x="2463" y="1863"/>
                    <a:pt x="2524" y="1373"/>
                  </a:cubicBezTo>
                  <a:cubicBezTo>
                    <a:pt x="2605" y="702"/>
                    <a:pt x="2129" y="92"/>
                    <a:pt x="1458" y="9"/>
                  </a:cubicBezTo>
                  <a:cubicBezTo>
                    <a:pt x="1409" y="3"/>
                    <a:pt x="1360" y="0"/>
                    <a:pt x="13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04" name="Google Shape;2004;p46"/>
          <p:cNvGrpSpPr/>
          <p:nvPr/>
        </p:nvGrpSpPr>
        <p:grpSpPr>
          <a:xfrm rot="-4013834">
            <a:off x="7576626" y="2937648"/>
            <a:ext cx="2533476" cy="2896914"/>
            <a:chOff x="7136325" y="3281650"/>
            <a:chExt cx="891400" cy="1019275"/>
          </a:xfrm>
        </p:grpSpPr>
        <p:sp>
          <p:nvSpPr>
            <p:cNvPr id="2005" name="Google Shape;2005;p46"/>
            <p:cNvSpPr/>
            <p:nvPr/>
          </p:nvSpPr>
          <p:spPr>
            <a:xfrm>
              <a:off x="7136325" y="3281650"/>
              <a:ext cx="891400" cy="1019275"/>
            </a:xfrm>
            <a:custGeom>
              <a:avLst/>
              <a:gdLst/>
              <a:ahLst/>
              <a:cxnLst/>
              <a:rect l="l" t="t" r="r" b="b"/>
              <a:pathLst>
                <a:path w="35656" h="40771" extrusionOk="0">
                  <a:moveTo>
                    <a:pt x="12131" y="1"/>
                  </a:moveTo>
                  <a:cubicBezTo>
                    <a:pt x="11931" y="1"/>
                    <a:pt x="11742" y="124"/>
                    <a:pt x="11670" y="324"/>
                  </a:cubicBezTo>
                  <a:lnTo>
                    <a:pt x="96" y="31612"/>
                  </a:lnTo>
                  <a:cubicBezTo>
                    <a:pt x="1" y="31866"/>
                    <a:pt x="132" y="32150"/>
                    <a:pt x="386" y="32245"/>
                  </a:cubicBezTo>
                  <a:lnTo>
                    <a:pt x="23356" y="40740"/>
                  </a:lnTo>
                  <a:cubicBezTo>
                    <a:pt x="23412" y="40761"/>
                    <a:pt x="23469" y="40770"/>
                    <a:pt x="23525" y="40770"/>
                  </a:cubicBezTo>
                  <a:cubicBezTo>
                    <a:pt x="23726" y="40770"/>
                    <a:pt x="23914" y="40648"/>
                    <a:pt x="23987" y="40449"/>
                  </a:cubicBezTo>
                  <a:lnTo>
                    <a:pt x="35560" y="9159"/>
                  </a:lnTo>
                  <a:cubicBezTo>
                    <a:pt x="35655" y="8905"/>
                    <a:pt x="35524" y="8622"/>
                    <a:pt x="35270" y="8527"/>
                  </a:cubicBezTo>
                  <a:lnTo>
                    <a:pt x="12300" y="31"/>
                  </a:lnTo>
                  <a:cubicBezTo>
                    <a:pt x="12244" y="11"/>
                    <a:pt x="12187" y="1"/>
                    <a:pt x="1213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46"/>
            <p:cNvSpPr/>
            <p:nvPr/>
          </p:nvSpPr>
          <p:spPr>
            <a:xfrm>
              <a:off x="7204775" y="3296850"/>
              <a:ext cx="774875" cy="935050"/>
            </a:xfrm>
            <a:custGeom>
              <a:avLst/>
              <a:gdLst/>
              <a:ahLst/>
              <a:cxnLst/>
              <a:rect l="l" t="t" r="r" b="b"/>
              <a:pathLst>
                <a:path w="30995" h="37402" extrusionOk="0">
                  <a:moveTo>
                    <a:pt x="11115" y="1"/>
                  </a:moveTo>
                  <a:lnTo>
                    <a:pt x="1" y="30048"/>
                  </a:lnTo>
                  <a:lnTo>
                    <a:pt x="19878" y="37402"/>
                  </a:lnTo>
                  <a:lnTo>
                    <a:pt x="30994" y="7354"/>
                  </a:lnTo>
                  <a:lnTo>
                    <a:pt x="1111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46"/>
            <p:cNvSpPr/>
            <p:nvPr/>
          </p:nvSpPr>
          <p:spPr>
            <a:xfrm>
              <a:off x="7583250" y="3283675"/>
              <a:ext cx="292025" cy="190200"/>
            </a:xfrm>
            <a:custGeom>
              <a:avLst/>
              <a:gdLst/>
              <a:ahLst/>
              <a:cxnLst/>
              <a:rect l="l" t="t" r="r" b="b"/>
              <a:pathLst>
                <a:path w="11681" h="7608" extrusionOk="0">
                  <a:moveTo>
                    <a:pt x="6471" y="1770"/>
                  </a:moveTo>
                  <a:cubicBezTo>
                    <a:pt x="6530" y="1770"/>
                    <a:pt x="6588" y="1776"/>
                    <a:pt x="6647" y="1788"/>
                  </a:cubicBezTo>
                  <a:cubicBezTo>
                    <a:pt x="7033" y="1865"/>
                    <a:pt x="7326" y="2181"/>
                    <a:pt x="7373" y="2572"/>
                  </a:cubicBezTo>
                  <a:cubicBezTo>
                    <a:pt x="7419" y="2964"/>
                    <a:pt x="7208" y="3340"/>
                    <a:pt x="6851" y="3503"/>
                  </a:cubicBezTo>
                  <a:cubicBezTo>
                    <a:pt x="6728" y="3560"/>
                    <a:pt x="6599" y="3587"/>
                    <a:pt x="6471" y="3587"/>
                  </a:cubicBezTo>
                  <a:cubicBezTo>
                    <a:pt x="6222" y="3587"/>
                    <a:pt x="5979" y="3485"/>
                    <a:pt x="5804" y="3294"/>
                  </a:cubicBezTo>
                  <a:cubicBezTo>
                    <a:pt x="5536" y="3006"/>
                    <a:pt x="5486" y="2576"/>
                    <a:pt x="5680" y="2234"/>
                  </a:cubicBezTo>
                  <a:cubicBezTo>
                    <a:pt x="5843" y="1944"/>
                    <a:pt x="6147" y="1770"/>
                    <a:pt x="6471" y="1770"/>
                  </a:cubicBezTo>
                  <a:close/>
                  <a:moveTo>
                    <a:pt x="6478" y="1"/>
                  </a:moveTo>
                  <a:cubicBezTo>
                    <a:pt x="5258" y="1"/>
                    <a:pt x="4136" y="850"/>
                    <a:pt x="3875" y="2126"/>
                  </a:cubicBezTo>
                  <a:lnTo>
                    <a:pt x="1336" y="1187"/>
                  </a:lnTo>
                  <a:cubicBezTo>
                    <a:pt x="1286" y="1169"/>
                    <a:pt x="1235" y="1160"/>
                    <a:pt x="1185" y="1160"/>
                  </a:cubicBezTo>
                  <a:cubicBezTo>
                    <a:pt x="1008" y="1160"/>
                    <a:pt x="841" y="1269"/>
                    <a:pt x="778" y="1444"/>
                  </a:cubicBezTo>
                  <a:lnTo>
                    <a:pt x="94" y="3292"/>
                  </a:lnTo>
                  <a:cubicBezTo>
                    <a:pt x="0" y="3541"/>
                    <a:pt x="128" y="3815"/>
                    <a:pt x="375" y="3908"/>
                  </a:cubicBezTo>
                  <a:lnTo>
                    <a:pt x="10299" y="7577"/>
                  </a:lnTo>
                  <a:cubicBezTo>
                    <a:pt x="10354" y="7598"/>
                    <a:pt x="10411" y="7608"/>
                    <a:pt x="10466" y="7608"/>
                  </a:cubicBezTo>
                  <a:cubicBezTo>
                    <a:pt x="10660" y="7608"/>
                    <a:pt x="10842" y="7488"/>
                    <a:pt x="10913" y="7296"/>
                  </a:cubicBezTo>
                  <a:lnTo>
                    <a:pt x="11597" y="5445"/>
                  </a:lnTo>
                  <a:cubicBezTo>
                    <a:pt x="11681" y="5221"/>
                    <a:pt x="11565" y="4970"/>
                    <a:pt x="11341" y="4887"/>
                  </a:cubicBezTo>
                  <a:lnTo>
                    <a:pt x="8802" y="3948"/>
                  </a:lnTo>
                  <a:cubicBezTo>
                    <a:pt x="9593" y="2525"/>
                    <a:pt x="8927" y="731"/>
                    <a:pt x="7400" y="167"/>
                  </a:cubicBezTo>
                  <a:cubicBezTo>
                    <a:pt x="7094" y="54"/>
                    <a:pt x="6783" y="1"/>
                    <a:pt x="647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8" name="Google Shape;2008;p46"/>
            <p:cNvSpPr/>
            <p:nvPr/>
          </p:nvSpPr>
          <p:spPr>
            <a:xfrm>
              <a:off x="7487000" y="3455650"/>
              <a:ext cx="385050" cy="147450"/>
            </a:xfrm>
            <a:custGeom>
              <a:avLst/>
              <a:gdLst/>
              <a:ahLst/>
              <a:cxnLst/>
              <a:rect l="l" t="t" r="r" b="b"/>
              <a:pathLst>
                <a:path w="15402" h="5898" extrusionOk="0">
                  <a:moveTo>
                    <a:pt x="212" y="1"/>
                  </a:moveTo>
                  <a:cubicBezTo>
                    <a:pt x="136" y="1"/>
                    <a:pt x="65" y="47"/>
                    <a:pt x="37" y="123"/>
                  </a:cubicBezTo>
                  <a:cubicBezTo>
                    <a:pt x="1" y="221"/>
                    <a:pt x="50" y="328"/>
                    <a:pt x="147" y="364"/>
                  </a:cubicBezTo>
                  <a:lnTo>
                    <a:pt x="15075" y="5886"/>
                  </a:lnTo>
                  <a:cubicBezTo>
                    <a:pt x="15096" y="5893"/>
                    <a:pt x="15118" y="5897"/>
                    <a:pt x="15139" y="5897"/>
                  </a:cubicBezTo>
                  <a:cubicBezTo>
                    <a:pt x="15350" y="5897"/>
                    <a:pt x="15402" y="5606"/>
                    <a:pt x="15206" y="5534"/>
                  </a:cubicBezTo>
                  <a:lnTo>
                    <a:pt x="278" y="12"/>
                  </a:lnTo>
                  <a:cubicBezTo>
                    <a:pt x="256" y="4"/>
                    <a:pt x="234" y="1"/>
                    <a:pt x="2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9" name="Google Shape;2009;p46"/>
            <p:cNvSpPr/>
            <p:nvPr/>
          </p:nvSpPr>
          <p:spPr>
            <a:xfrm>
              <a:off x="7462925" y="3520775"/>
              <a:ext cx="385050" cy="147450"/>
            </a:xfrm>
            <a:custGeom>
              <a:avLst/>
              <a:gdLst/>
              <a:ahLst/>
              <a:cxnLst/>
              <a:rect l="l" t="t" r="r" b="b"/>
              <a:pathLst>
                <a:path w="15402" h="5898" extrusionOk="0">
                  <a:moveTo>
                    <a:pt x="212" y="1"/>
                  </a:moveTo>
                  <a:cubicBezTo>
                    <a:pt x="135" y="1"/>
                    <a:pt x="64" y="47"/>
                    <a:pt x="36" y="123"/>
                  </a:cubicBezTo>
                  <a:cubicBezTo>
                    <a:pt x="0" y="220"/>
                    <a:pt x="50" y="328"/>
                    <a:pt x="147" y="364"/>
                  </a:cubicBezTo>
                  <a:lnTo>
                    <a:pt x="15074" y="5886"/>
                  </a:lnTo>
                  <a:cubicBezTo>
                    <a:pt x="15095" y="5893"/>
                    <a:pt x="15116" y="5897"/>
                    <a:pt x="15139" y="5897"/>
                  </a:cubicBezTo>
                  <a:cubicBezTo>
                    <a:pt x="15350" y="5897"/>
                    <a:pt x="15401" y="5607"/>
                    <a:pt x="15205" y="5534"/>
                  </a:cubicBezTo>
                  <a:lnTo>
                    <a:pt x="278" y="12"/>
                  </a:lnTo>
                  <a:cubicBezTo>
                    <a:pt x="256" y="4"/>
                    <a:pt x="233" y="1"/>
                    <a:pt x="2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46"/>
            <p:cNvSpPr/>
            <p:nvPr/>
          </p:nvSpPr>
          <p:spPr>
            <a:xfrm>
              <a:off x="7438975" y="3585950"/>
              <a:ext cx="384900" cy="147400"/>
            </a:xfrm>
            <a:custGeom>
              <a:avLst/>
              <a:gdLst/>
              <a:ahLst/>
              <a:cxnLst/>
              <a:rect l="l" t="t" r="r" b="b"/>
              <a:pathLst>
                <a:path w="15396" h="5896" extrusionOk="0">
                  <a:moveTo>
                    <a:pt x="212" y="1"/>
                  </a:moveTo>
                  <a:cubicBezTo>
                    <a:pt x="135" y="1"/>
                    <a:pt x="63" y="47"/>
                    <a:pt x="35" y="123"/>
                  </a:cubicBezTo>
                  <a:cubicBezTo>
                    <a:pt x="1" y="218"/>
                    <a:pt x="46" y="324"/>
                    <a:pt x="141" y="362"/>
                  </a:cubicBezTo>
                  <a:lnTo>
                    <a:pt x="15069" y="5884"/>
                  </a:lnTo>
                  <a:cubicBezTo>
                    <a:pt x="15090" y="5892"/>
                    <a:pt x="15113" y="5895"/>
                    <a:pt x="15134" y="5895"/>
                  </a:cubicBezTo>
                  <a:cubicBezTo>
                    <a:pt x="15343" y="5895"/>
                    <a:pt x="15396" y="5605"/>
                    <a:pt x="15200" y="5532"/>
                  </a:cubicBezTo>
                  <a:lnTo>
                    <a:pt x="272" y="11"/>
                  </a:lnTo>
                  <a:cubicBezTo>
                    <a:pt x="252" y="4"/>
                    <a:pt x="232" y="1"/>
                    <a:pt x="2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46"/>
            <p:cNvSpPr/>
            <p:nvPr/>
          </p:nvSpPr>
          <p:spPr>
            <a:xfrm>
              <a:off x="7414750" y="3651025"/>
              <a:ext cx="385050" cy="147450"/>
            </a:xfrm>
            <a:custGeom>
              <a:avLst/>
              <a:gdLst/>
              <a:ahLst/>
              <a:cxnLst/>
              <a:rect l="l" t="t" r="r" b="b"/>
              <a:pathLst>
                <a:path w="15402" h="5898" extrusionOk="0">
                  <a:moveTo>
                    <a:pt x="212" y="1"/>
                  </a:moveTo>
                  <a:cubicBezTo>
                    <a:pt x="135" y="1"/>
                    <a:pt x="63" y="48"/>
                    <a:pt x="37" y="123"/>
                  </a:cubicBezTo>
                  <a:cubicBezTo>
                    <a:pt x="1" y="220"/>
                    <a:pt x="50" y="328"/>
                    <a:pt x="147" y="364"/>
                  </a:cubicBezTo>
                  <a:lnTo>
                    <a:pt x="15075" y="5886"/>
                  </a:lnTo>
                  <a:cubicBezTo>
                    <a:pt x="15096" y="5894"/>
                    <a:pt x="15118" y="5898"/>
                    <a:pt x="15139" y="5898"/>
                  </a:cubicBezTo>
                  <a:cubicBezTo>
                    <a:pt x="15348" y="5898"/>
                    <a:pt x="15401" y="5607"/>
                    <a:pt x="15206" y="5533"/>
                  </a:cubicBezTo>
                  <a:lnTo>
                    <a:pt x="278" y="13"/>
                  </a:lnTo>
                  <a:cubicBezTo>
                    <a:pt x="256" y="5"/>
                    <a:pt x="234" y="1"/>
                    <a:pt x="2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46"/>
            <p:cNvSpPr/>
            <p:nvPr/>
          </p:nvSpPr>
          <p:spPr>
            <a:xfrm>
              <a:off x="7390675" y="3716175"/>
              <a:ext cx="385050" cy="147425"/>
            </a:xfrm>
            <a:custGeom>
              <a:avLst/>
              <a:gdLst/>
              <a:ahLst/>
              <a:cxnLst/>
              <a:rect l="l" t="t" r="r" b="b"/>
              <a:pathLst>
                <a:path w="15402" h="5897" extrusionOk="0">
                  <a:moveTo>
                    <a:pt x="211" y="0"/>
                  </a:moveTo>
                  <a:cubicBezTo>
                    <a:pt x="134" y="0"/>
                    <a:pt x="63" y="47"/>
                    <a:pt x="36" y="122"/>
                  </a:cubicBezTo>
                  <a:cubicBezTo>
                    <a:pt x="0" y="219"/>
                    <a:pt x="50" y="327"/>
                    <a:pt x="146" y="363"/>
                  </a:cubicBezTo>
                  <a:lnTo>
                    <a:pt x="15074" y="5885"/>
                  </a:lnTo>
                  <a:cubicBezTo>
                    <a:pt x="15095" y="5893"/>
                    <a:pt x="15118" y="5897"/>
                    <a:pt x="15139" y="5897"/>
                  </a:cubicBezTo>
                  <a:cubicBezTo>
                    <a:pt x="15348" y="5897"/>
                    <a:pt x="15401" y="5606"/>
                    <a:pt x="15205" y="5532"/>
                  </a:cubicBezTo>
                  <a:lnTo>
                    <a:pt x="278" y="12"/>
                  </a:lnTo>
                  <a:cubicBezTo>
                    <a:pt x="256" y="4"/>
                    <a:pt x="233" y="0"/>
                    <a:pt x="21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46"/>
            <p:cNvSpPr/>
            <p:nvPr/>
          </p:nvSpPr>
          <p:spPr>
            <a:xfrm>
              <a:off x="7366575" y="3781250"/>
              <a:ext cx="385050" cy="147475"/>
            </a:xfrm>
            <a:custGeom>
              <a:avLst/>
              <a:gdLst/>
              <a:ahLst/>
              <a:cxnLst/>
              <a:rect l="l" t="t" r="r" b="b"/>
              <a:pathLst>
                <a:path w="15402" h="5899" extrusionOk="0">
                  <a:moveTo>
                    <a:pt x="212" y="0"/>
                  </a:moveTo>
                  <a:cubicBezTo>
                    <a:pt x="135" y="0"/>
                    <a:pt x="63" y="47"/>
                    <a:pt x="37" y="124"/>
                  </a:cubicBezTo>
                  <a:cubicBezTo>
                    <a:pt x="1" y="221"/>
                    <a:pt x="50" y="329"/>
                    <a:pt x="147" y="366"/>
                  </a:cubicBezTo>
                  <a:lnTo>
                    <a:pt x="15075" y="5885"/>
                  </a:lnTo>
                  <a:cubicBezTo>
                    <a:pt x="15096" y="5893"/>
                    <a:pt x="15117" y="5899"/>
                    <a:pt x="15139" y="5899"/>
                  </a:cubicBezTo>
                  <a:cubicBezTo>
                    <a:pt x="15348" y="5899"/>
                    <a:pt x="15402" y="5606"/>
                    <a:pt x="15204" y="5534"/>
                  </a:cubicBezTo>
                  <a:lnTo>
                    <a:pt x="278" y="12"/>
                  </a:lnTo>
                  <a:cubicBezTo>
                    <a:pt x="256" y="4"/>
                    <a:pt x="234" y="0"/>
                    <a:pt x="21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46"/>
            <p:cNvSpPr/>
            <p:nvPr/>
          </p:nvSpPr>
          <p:spPr>
            <a:xfrm>
              <a:off x="7342500" y="3846375"/>
              <a:ext cx="385025" cy="147425"/>
            </a:xfrm>
            <a:custGeom>
              <a:avLst/>
              <a:gdLst/>
              <a:ahLst/>
              <a:cxnLst/>
              <a:rect l="l" t="t" r="r" b="b"/>
              <a:pathLst>
                <a:path w="15401" h="5897" extrusionOk="0">
                  <a:moveTo>
                    <a:pt x="213" y="0"/>
                  </a:moveTo>
                  <a:cubicBezTo>
                    <a:pt x="136" y="0"/>
                    <a:pt x="65" y="47"/>
                    <a:pt x="36" y="124"/>
                  </a:cubicBezTo>
                  <a:cubicBezTo>
                    <a:pt x="0" y="221"/>
                    <a:pt x="50" y="330"/>
                    <a:pt x="147" y="364"/>
                  </a:cubicBezTo>
                  <a:lnTo>
                    <a:pt x="15074" y="5886"/>
                  </a:lnTo>
                  <a:cubicBezTo>
                    <a:pt x="15095" y="5893"/>
                    <a:pt x="15116" y="5897"/>
                    <a:pt x="15139" y="5897"/>
                  </a:cubicBezTo>
                  <a:lnTo>
                    <a:pt x="15141" y="5897"/>
                  </a:lnTo>
                  <a:cubicBezTo>
                    <a:pt x="15142" y="5897"/>
                    <a:pt x="15142" y="5897"/>
                    <a:pt x="15143" y="5897"/>
                  </a:cubicBezTo>
                  <a:cubicBezTo>
                    <a:pt x="15350" y="5897"/>
                    <a:pt x="15401" y="5606"/>
                    <a:pt x="15206" y="5534"/>
                  </a:cubicBezTo>
                  <a:lnTo>
                    <a:pt x="278" y="12"/>
                  </a:lnTo>
                  <a:cubicBezTo>
                    <a:pt x="256" y="4"/>
                    <a:pt x="234" y="0"/>
                    <a:pt x="2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46"/>
            <p:cNvSpPr/>
            <p:nvPr/>
          </p:nvSpPr>
          <p:spPr>
            <a:xfrm>
              <a:off x="7318450" y="3911525"/>
              <a:ext cx="384950" cy="147425"/>
            </a:xfrm>
            <a:custGeom>
              <a:avLst/>
              <a:gdLst/>
              <a:ahLst/>
              <a:cxnLst/>
              <a:rect l="l" t="t" r="r" b="b"/>
              <a:pathLst>
                <a:path w="15398" h="5897" extrusionOk="0">
                  <a:moveTo>
                    <a:pt x="214" y="0"/>
                  </a:moveTo>
                  <a:cubicBezTo>
                    <a:pt x="137" y="0"/>
                    <a:pt x="65" y="47"/>
                    <a:pt x="37" y="123"/>
                  </a:cubicBezTo>
                  <a:cubicBezTo>
                    <a:pt x="1" y="218"/>
                    <a:pt x="50" y="327"/>
                    <a:pt x="145" y="363"/>
                  </a:cubicBezTo>
                  <a:lnTo>
                    <a:pt x="15073" y="5885"/>
                  </a:lnTo>
                  <a:cubicBezTo>
                    <a:pt x="15094" y="5892"/>
                    <a:pt x="15115" y="5896"/>
                    <a:pt x="15138" y="5896"/>
                  </a:cubicBezTo>
                  <a:cubicBezTo>
                    <a:pt x="15347" y="5896"/>
                    <a:pt x="15398" y="5605"/>
                    <a:pt x="15202" y="5533"/>
                  </a:cubicBezTo>
                  <a:lnTo>
                    <a:pt x="276" y="11"/>
                  </a:lnTo>
                  <a:cubicBezTo>
                    <a:pt x="256" y="4"/>
                    <a:pt x="234" y="0"/>
                    <a:pt x="21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46"/>
            <p:cNvSpPr/>
            <p:nvPr/>
          </p:nvSpPr>
          <p:spPr>
            <a:xfrm>
              <a:off x="7294275" y="3976625"/>
              <a:ext cx="385050" cy="147450"/>
            </a:xfrm>
            <a:custGeom>
              <a:avLst/>
              <a:gdLst/>
              <a:ahLst/>
              <a:cxnLst/>
              <a:rect l="l" t="t" r="r" b="b"/>
              <a:pathLst>
                <a:path w="15402" h="5898" extrusionOk="0">
                  <a:moveTo>
                    <a:pt x="213" y="1"/>
                  </a:moveTo>
                  <a:cubicBezTo>
                    <a:pt x="137" y="1"/>
                    <a:pt x="65" y="47"/>
                    <a:pt x="37" y="123"/>
                  </a:cubicBezTo>
                  <a:cubicBezTo>
                    <a:pt x="1" y="220"/>
                    <a:pt x="50" y="328"/>
                    <a:pt x="149" y="364"/>
                  </a:cubicBezTo>
                  <a:lnTo>
                    <a:pt x="15077" y="5886"/>
                  </a:lnTo>
                  <a:cubicBezTo>
                    <a:pt x="15098" y="5893"/>
                    <a:pt x="15118" y="5897"/>
                    <a:pt x="15141" y="5897"/>
                  </a:cubicBezTo>
                  <a:cubicBezTo>
                    <a:pt x="15350" y="5897"/>
                    <a:pt x="15402" y="5607"/>
                    <a:pt x="15206" y="5534"/>
                  </a:cubicBezTo>
                  <a:lnTo>
                    <a:pt x="278" y="12"/>
                  </a:lnTo>
                  <a:cubicBezTo>
                    <a:pt x="257" y="4"/>
                    <a:pt x="235" y="1"/>
                    <a:pt x="21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7" name="Google Shape;2017;p46"/>
          <p:cNvGrpSpPr/>
          <p:nvPr/>
        </p:nvGrpSpPr>
        <p:grpSpPr>
          <a:xfrm rot="10076866">
            <a:off x="5506680" y="-567154"/>
            <a:ext cx="1967266" cy="1690813"/>
            <a:chOff x="5113975" y="1182750"/>
            <a:chExt cx="945825" cy="812950"/>
          </a:xfrm>
        </p:grpSpPr>
        <p:sp>
          <p:nvSpPr>
            <p:cNvPr id="2018" name="Google Shape;2018;p46"/>
            <p:cNvSpPr/>
            <p:nvPr/>
          </p:nvSpPr>
          <p:spPr>
            <a:xfrm>
              <a:off x="5114025" y="1182750"/>
              <a:ext cx="945775" cy="812950"/>
            </a:xfrm>
            <a:custGeom>
              <a:avLst/>
              <a:gdLst/>
              <a:ahLst/>
              <a:cxnLst/>
              <a:rect l="l" t="t" r="r" b="b"/>
              <a:pathLst>
                <a:path w="37831" h="32518" extrusionOk="0">
                  <a:moveTo>
                    <a:pt x="36757" y="0"/>
                  </a:moveTo>
                  <a:cubicBezTo>
                    <a:pt x="36514" y="0"/>
                    <a:pt x="36267" y="86"/>
                    <a:pt x="36071" y="253"/>
                  </a:cubicBezTo>
                  <a:lnTo>
                    <a:pt x="23011" y="11329"/>
                  </a:lnTo>
                  <a:cubicBezTo>
                    <a:pt x="22863" y="11454"/>
                    <a:pt x="22686" y="11543"/>
                    <a:pt x="22498" y="11589"/>
                  </a:cubicBezTo>
                  <a:lnTo>
                    <a:pt x="16528" y="13010"/>
                  </a:lnTo>
                  <a:cubicBezTo>
                    <a:pt x="16249" y="13130"/>
                    <a:pt x="15990" y="13292"/>
                    <a:pt x="15758" y="13487"/>
                  </a:cubicBezTo>
                  <a:lnTo>
                    <a:pt x="1387" y="25677"/>
                  </a:lnTo>
                  <a:cubicBezTo>
                    <a:pt x="242" y="26650"/>
                    <a:pt x="0" y="28250"/>
                    <a:pt x="850" y="29251"/>
                  </a:cubicBezTo>
                  <a:lnTo>
                    <a:pt x="2970" y="31752"/>
                  </a:lnTo>
                  <a:cubicBezTo>
                    <a:pt x="3403" y="32262"/>
                    <a:pt x="4035" y="32518"/>
                    <a:pt x="4703" y="32518"/>
                  </a:cubicBezTo>
                  <a:cubicBezTo>
                    <a:pt x="5346" y="32518"/>
                    <a:pt x="6022" y="32280"/>
                    <a:pt x="6584" y="31803"/>
                  </a:cubicBezTo>
                  <a:lnTo>
                    <a:pt x="20955" y="19615"/>
                  </a:lnTo>
                  <a:cubicBezTo>
                    <a:pt x="21187" y="19418"/>
                    <a:pt x="21389" y="19190"/>
                    <a:pt x="21552" y="18933"/>
                  </a:cubicBezTo>
                  <a:lnTo>
                    <a:pt x="23927" y="13274"/>
                  </a:lnTo>
                  <a:cubicBezTo>
                    <a:pt x="24003" y="13096"/>
                    <a:pt x="24119" y="12936"/>
                    <a:pt x="24267" y="12811"/>
                  </a:cubicBezTo>
                  <a:lnTo>
                    <a:pt x="37369" y="1699"/>
                  </a:lnTo>
                  <a:cubicBezTo>
                    <a:pt x="37795" y="1338"/>
                    <a:pt x="37831" y="695"/>
                    <a:pt x="37447" y="291"/>
                  </a:cubicBezTo>
                  <a:cubicBezTo>
                    <a:pt x="37262" y="94"/>
                    <a:pt x="37012" y="0"/>
                    <a:pt x="3675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46"/>
            <p:cNvSpPr/>
            <p:nvPr/>
          </p:nvSpPr>
          <p:spPr>
            <a:xfrm>
              <a:off x="5113975" y="1815250"/>
              <a:ext cx="175800" cy="180450"/>
            </a:xfrm>
            <a:custGeom>
              <a:avLst/>
              <a:gdLst/>
              <a:ahLst/>
              <a:cxnLst/>
              <a:rect l="l" t="t" r="r" b="b"/>
              <a:pathLst>
                <a:path w="7032" h="7218" extrusionOk="0">
                  <a:moveTo>
                    <a:pt x="1832" y="1"/>
                  </a:moveTo>
                  <a:lnTo>
                    <a:pt x="1389" y="377"/>
                  </a:lnTo>
                  <a:cubicBezTo>
                    <a:pt x="242" y="1350"/>
                    <a:pt x="0" y="2950"/>
                    <a:pt x="850" y="3951"/>
                  </a:cubicBezTo>
                  <a:lnTo>
                    <a:pt x="2972" y="6452"/>
                  </a:lnTo>
                  <a:cubicBezTo>
                    <a:pt x="3405" y="6962"/>
                    <a:pt x="4037" y="7218"/>
                    <a:pt x="4705" y="7218"/>
                  </a:cubicBezTo>
                  <a:cubicBezTo>
                    <a:pt x="5348" y="7218"/>
                    <a:pt x="6024" y="6980"/>
                    <a:pt x="6586" y="6503"/>
                  </a:cubicBezTo>
                  <a:lnTo>
                    <a:pt x="7031" y="6127"/>
                  </a:lnTo>
                  <a:lnTo>
                    <a:pt x="183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46"/>
            <p:cNvSpPr/>
            <p:nvPr/>
          </p:nvSpPr>
          <p:spPr>
            <a:xfrm>
              <a:off x="5981600" y="1182750"/>
              <a:ext cx="78200" cy="72350"/>
            </a:xfrm>
            <a:custGeom>
              <a:avLst/>
              <a:gdLst/>
              <a:ahLst/>
              <a:cxnLst/>
              <a:rect l="l" t="t" r="r" b="b"/>
              <a:pathLst>
                <a:path w="3128" h="2894" extrusionOk="0">
                  <a:moveTo>
                    <a:pt x="2055" y="0"/>
                  </a:moveTo>
                  <a:cubicBezTo>
                    <a:pt x="1811" y="0"/>
                    <a:pt x="1564" y="86"/>
                    <a:pt x="1368" y="253"/>
                  </a:cubicBezTo>
                  <a:lnTo>
                    <a:pt x="0" y="1412"/>
                  </a:lnTo>
                  <a:lnTo>
                    <a:pt x="1260" y="2894"/>
                  </a:lnTo>
                  <a:lnTo>
                    <a:pt x="2668" y="1699"/>
                  </a:lnTo>
                  <a:cubicBezTo>
                    <a:pt x="3094" y="1338"/>
                    <a:pt x="3128" y="695"/>
                    <a:pt x="2746" y="291"/>
                  </a:cubicBezTo>
                  <a:cubicBezTo>
                    <a:pt x="2560" y="94"/>
                    <a:pt x="2309" y="0"/>
                    <a:pt x="20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46"/>
            <p:cNvSpPr/>
            <p:nvPr/>
          </p:nvSpPr>
          <p:spPr>
            <a:xfrm>
              <a:off x="5253075" y="1598125"/>
              <a:ext cx="308175" cy="278100"/>
            </a:xfrm>
            <a:custGeom>
              <a:avLst/>
              <a:gdLst/>
              <a:ahLst/>
              <a:cxnLst/>
              <a:rect l="l" t="t" r="r" b="b"/>
              <a:pathLst>
                <a:path w="12327" h="11124" extrusionOk="0">
                  <a:moveTo>
                    <a:pt x="10143" y="0"/>
                  </a:moveTo>
                  <a:cubicBezTo>
                    <a:pt x="10095" y="0"/>
                    <a:pt x="10047" y="16"/>
                    <a:pt x="10008" y="49"/>
                  </a:cubicBezTo>
                  <a:lnTo>
                    <a:pt x="97" y="8456"/>
                  </a:lnTo>
                  <a:cubicBezTo>
                    <a:pt x="10" y="8530"/>
                    <a:pt x="0" y="8661"/>
                    <a:pt x="74" y="8748"/>
                  </a:cubicBezTo>
                  <a:lnTo>
                    <a:pt x="2026" y="11049"/>
                  </a:lnTo>
                  <a:cubicBezTo>
                    <a:pt x="2067" y="11098"/>
                    <a:pt x="2126" y="11123"/>
                    <a:pt x="2185" y="11123"/>
                  </a:cubicBezTo>
                  <a:cubicBezTo>
                    <a:pt x="2232" y="11123"/>
                    <a:pt x="2280" y="11107"/>
                    <a:pt x="2318" y="11074"/>
                  </a:cubicBezTo>
                  <a:lnTo>
                    <a:pt x="12230" y="2668"/>
                  </a:lnTo>
                  <a:cubicBezTo>
                    <a:pt x="12317" y="2594"/>
                    <a:pt x="12327" y="2463"/>
                    <a:pt x="12252" y="2375"/>
                  </a:cubicBezTo>
                  <a:lnTo>
                    <a:pt x="10301" y="72"/>
                  </a:lnTo>
                  <a:cubicBezTo>
                    <a:pt x="10260" y="25"/>
                    <a:pt x="10201" y="0"/>
                    <a:pt x="10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46"/>
            <p:cNvSpPr/>
            <p:nvPr/>
          </p:nvSpPr>
          <p:spPr>
            <a:xfrm>
              <a:off x="5559750" y="1553275"/>
              <a:ext cx="60600" cy="58150"/>
            </a:xfrm>
            <a:custGeom>
              <a:avLst/>
              <a:gdLst/>
              <a:ahLst/>
              <a:cxnLst/>
              <a:rect l="l" t="t" r="r" b="b"/>
              <a:pathLst>
                <a:path w="2424" h="2326" extrusionOk="0">
                  <a:moveTo>
                    <a:pt x="1212" y="0"/>
                  </a:moveTo>
                  <a:cubicBezTo>
                    <a:pt x="613" y="0"/>
                    <a:pt x="103" y="459"/>
                    <a:pt x="54" y="1068"/>
                  </a:cubicBezTo>
                  <a:cubicBezTo>
                    <a:pt x="1" y="1708"/>
                    <a:pt x="478" y="2269"/>
                    <a:pt x="1116" y="2322"/>
                  </a:cubicBezTo>
                  <a:cubicBezTo>
                    <a:pt x="1148" y="2325"/>
                    <a:pt x="1179" y="2326"/>
                    <a:pt x="1211" y="2326"/>
                  </a:cubicBezTo>
                  <a:cubicBezTo>
                    <a:pt x="1811" y="2326"/>
                    <a:pt x="2320" y="1867"/>
                    <a:pt x="2370" y="1258"/>
                  </a:cubicBezTo>
                  <a:cubicBezTo>
                    <a:pt x="2423" y="618"/>
                    <a:pt x="1946" y="57"/>
                    <a:pt x="1306" y="4"/>
                  </a:cubicBezTo>
                  <a:cubicBezTo>
                    <a:pt x="1274" y="1"/>
                    <a:pt x="1243" y="0"/>
                    <a:pt x="1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23" name="Google Shape;2023;p46"/>
          <p:cNvGrpSpPr/>
          <p:nvPr/>
        </p:nvGrpSpPr>
        <p:grpSpPr>
          <a:xfrm rot="807412">
            <a:off x="5871740" y="4027908"/>
            <a:ext cx="1164231" cy="1100493"/>
            <a:chOff x="7608325" y="2238725"/>
            <a:chExt cx="542950" cy="513225"/>
          </a:xfrm>
        </p:grpSpPr>
        <p:sp>
          <p:nvSpPr>
            <p:cNvPr id="2024" name="Google Shape;2024;p46"/>
            <p:cNvSpPr/>
            <p:nvPr/>
          </p:nvSpPr>
          <p:spPr>
            <a:xfrm>
              <a:off x="7608325" y="2238725"/>
              <a:ext cx="542950" cy="513225"/>
            </a:xfrm>
            <a:custGeom>
              <a:avLst/>
              <a:gdLst/>
              <a:ahLst/>
              <a:cxnLst/>
              <a:rect l="l" t="t" r="r" b="b"/>
              <a:pathLst>
                <a:path w="21718" h="20529" extrusionOk="0">
                  <a:moveTo>
                    <a:pt x="16798" y="0"/>
                  </a:moveTo>
                  <a:cubicBezTo>
                    <a:pt x="16437" y="0"/>
                    <a:pt x="16074" y="132"/>
                    <a:pt x="15787" y="397"/>
                  </a:cubicBezTo>
                  <a:lnTo>
                    <a:pt x="639" y="14416"/>
                  </a:lnTo>
                  <a:cubicBezTo>
                    <a:pt x="37" y="14975"/>
                    <a:pt x="1" y="15917"/>
                    <a:pt x="559" y="16522"/>
                  </a:cubicBezTo>
                  <a:lnTo>
                    <a:pt x="3826" y="20052"/>
                  </a:lnTo>
                  <a:cubicBezTo>
                    <a:pt x="4119" y="20369"/>
                    <a:pt x="4519" y="20529"/>
                    <a:pt x="4919" y="20529"/>
                  </a:cubicBezTo>
                  <a:cubicBezTo>
                    <a:pt x="5281" y="20529"/>
                    <a:pt x="5644" y="20398"/>
                    <a:pt x="5931" y="20134"/>
                  </a:cubicBezTo>
                  <a:lnTo>
                    <a:pt x="21077" y="6114"/>
                  </a:lnTo>
                  <a:cubicBezTo>
                    <a:pt x="21682" y="5556"/>
                    <a:pt x="21718" y="4613"/>
                    <a:pt x="21159" y="4009"/>
                  </a:cubicBezTo>
                  <a:lnTo>
                    <a:pt x="17891" y="478"/>
                  </a:lnTo>
                  <a:cubicBezTo>
                    <a:pt x="17597" y="161"/>
                    <a:pt x="17199" y="0"/>
                    <a:pt x="16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46"/>
            <p:cNvSpPr/>
            <p:nvPr/>
          </p:nvSpPr>
          <p:spPr>
            <a:xfrm>
              <a:off x="7769125" y="2386550"/>
              <a:ext cx="221300" cy="217575"/>
            </a:xfrm>
            <a:custGeom>
              <a:avLst/>
              <a:gdLst/>
              <a:ahLst/>
              <a:cxnLst/>
              <a:rect l="l" t="t" r="r" b="b"/>
              <a:pathLst>
                <a:path w="8852" h="8703" extrusionOk="0">
                  <a:moveTo>
                    <a:pt x="5133" y="0"/>
                  </a:moveTo>
                  <a:cubicBezTo>
                    <a:pt x="5061" y="0"/>
                    <a:pt x="4989" y="26"/>
                    <a:pt x="4932" y="80"/>
                  </a:cubicBezTo>
                  <a:lnTo>
                    <a:pt x="128" y="4524"/>
                  </a:lnTo>
                  <a:cubicBezTo>
                    <a:pt x="8" y="4636"/>
                    <a:pt x="1" y="4824"/>
                    <a:pt x="113" y="4946"/>
                  </a:cubicBezTo>
                  <a:lnTo>
                    <a:pt x="3503" y="8608"/>
                  </a:lnTo>
                  <a:cubicBezTo>
                    <a:pt x="3561" y="8670"/>
                    <a:pt x="3640" y="8702"/>
                    <a:pt x="3720" y="8702"/>
                  </a:cubicBezTo>
                  <a:cubicBezTo>
                    <a:pt x="3792" y="8702"/>
                    <a:pt x="3865" y="8676"/>
                    <a:pt x="3923" y="8623"/>
                  </a:cubicBezTo>
                  <a:lnTo>
                    <a:pt x="8725" y="4178"/>
                  </a:lnTo>
                  <a:cubicBezTo>
                    <a:pt x="8846" y="4068"/>
                    <a:pt x="8852" y="3878"/>
                    <a:pt x="8742" y="3758"/>
                  </a:cubicBezTo>
                  <a:lnTo>
                    <a:pt x="5352" y="95"/>
                  </a:lnTo>
                  <a:cubicBezTo>
                    <a:pt x="5293" y="32"/>
                    <a:pt x="5213" y="0"/>
                    <a:pt x="513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46"/>
            <p:cNvSpPr/>
            <p:nvPr/>
          </p:nvSpPr>
          <p:spPr>
            <a:xfrm>
              <a:off x="7663525" y="2602400"/>
              <a:ext cx="32650" cy="24550"/>
            </a:xfrm>
            <a:custGeom>
              <a:avLst/>
              <a:gdLst/>
              <a:ahLst/>
              <a:cxnLst/>
              <a:rect l="l" t="t" r="r" b="b"/>
              <a:pathLst>
                <a:path w="1306" h="982" extrusionOk="0">
                  <a:moveTo>
                    <a:pt x="654" y="0"/>
                  </a:moveTo>
                  <a:cubicBezTo>
                    <a:pt x="535" y="0"/>
                    <a:pt x="415" y="44"/>
                    <a:pt x="320" y="131"/>
                  </a:cubicBezTo>
                  <a:cubicBezTo>
                    <a:pt x="1" y="428"/>
                    <a:pt x="198" y="964"/>
                    <a:pt x="635" y="981"/>
                  </a:cubicBezTo>
                  <a:cubicBezTo>
                    <a:pt x="642" y="981"/>
                    <a:pt x="648" y="981"/>
                    <a:pt x="654" y="981"/>
                  </a:cubicBezTo>
                  <a:cubicBezTo>
                    <a:pt x="1077" y="981"/>
                    <a:pt x="1306" y="473"/>
                    <a:pt x="1014" y="158"/>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7" name="Google Shape;2027;p46"/>
            <p:cNvSpPr/>
            <p:nvPr/>
          </p:nvSpPr>
          <p:spPr>
            <a:xfrm>
              <a:off x="7696250" y="2637800"/>
              <a:ext cx="32700" cy="24525"/>
            </a:xfrm>
            <a:custGeom>
              <a:avLst/>
              <a:gdLst/>
              <a:ahLst/>
              <a:cxnLst/>
              <a:rect l="l" t="t" r="r" b="b"/>
              <a:pathLst>
                <a:path w="1308" h="981" extrusionOk="0">
                  <a:moveTo>
                    <a:pt x="656" y="0"/>
                  </a:moveTo>
                  <a:cubicBezTo>
                    <a:pt x="537" y="0"/>
                    <a:pt x="417" y="43"/>
                    <a:pt x="322" y="131"/>
                  </a:cubicBezTo>
                  <a:cubicBezTo>
                    <a:pt x="1" y="427"/>
                    <a:pt x="200" y="963"/>
                    <a:pt x="636" y="980"/>
                  </a:cubicBezTo>
                  <a:cubicBezTo>
                    <a:pt x="643" y="981"/>
                    <a:pt x="650" y="981"/>
                    <a:pt x="657" y="981"/>
                  </a:cubicBezTo>
                  <a:cubicBezTo>
                    <a:pt x="1080" y="981"/>
                    <a:pt x="1307" y="472"/>
                    <a:pt x="1016" y="158"/>
                  </a:cubicBezTo>
                  <a:cubicBezTo>
                    <a:pt x="919" y="53"/>
                    <a:pt x="788"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46"/>
            <p:cNvSpPr/>
            <p:nvPr/>
          </p:nvSpPr>
          <p:spPr>
            <a:xfrm>
              <a:off x="7729050" y="2673175"/>
              <a:ext cx="32675" cy="24550"/>
            </a:xfrm>
            <a:custGeom>
              <a:avLst/>
              <a:gdLst/>
              <a:ahLst/>
              <a:cxnLst/>
              <a:rect l="l" t="t" r="r" b="b"/>
              <a:pathLst>
                <a:path w="1307" h="982" extrusionOk="0">
                  <a:moveTo>
                    <a:pt x="654" y="1"/>
                  </a:moveTo>
                  <a:cubicBezTo>
                    <a:pt x="535" y="1"/>
                    <a:pt x="415" y="44"/>
                    <a:pt x="321" y="132"/>
                  </a:cubicBezTo>
                  <a:cubicBezTo>
                    <a:pt x="0" y="428"/>
                    <a:pt x="198" y="964"/>
                    <a:pt x="635" y="981"/>
                  </a:cubicBezTo>
                  <a:cubicBezTo>
                    <a:pt x="642" y="981"/>
                    <a:pt x="649" y="981"/>
                    <a:pt x="656" y="981"/>
                  </a:cubicBezTo>
                  <a:cubicBezTo>
                    <a:pt x="1079" y="981"/>
                    <a:pt x="1306" y="474"/>
                    <a:pt x="1013" y="158"/>
                  </a:cubicBezTo>
                  <a:cubicBezTo>
                    <a:pt x="917" y="54"/>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46"/>
            <p:cNvSpPr/>
            <p:nvPr/>
          </p:nvSpPr>
          <p:spPr>
            <a:xfrm>
              <a:off x="7732750" y="2538325"/>
              <a:ext cx="32675" cy="24525"/>
            </a:xfrm>
            <a:custGeom>
              <a:avLst/>
              <a:gdLst/>
              <a:ahLst/>
              <a:cxnLst/>
              <a:rect l="l" t="t" r="r" b="b"/>
              <a:pathLst>
                <a:path w="1307" h="981" extrusionOk="0">
                  <a:moveTo>
                    <a:pt x="655" y="0"/>
                  </a:moveTo>
                  <a:cubicBezTo>
                    <a:pt x="535" y="0"/>
                    <a:pt x="415" y="43"/>
                    <a:pt x="321" y="131"/>
                  </a:cubicBezTo>
                  <a:cubicBezTo>
                    <a:pt x="0" y="427"/>
                    <a:pt x="198" y="963"/>
                    <a:pt x="635" y="980"/>
                  </a:cubicBezTo>
                  <a:cubicBezTo>
                    <a:pt x="642" y="981"/>
                    <a:pt x="649" y="981"/>
                    <a:pt x="656" y="981"/>
                  </a:cubicBezTo>
                  <a:cubicBezTo>
                    <a:pt x="1080" y="981"/>
                    <a:pt x="1307" y="472"/>
                    <a:pt x="1015" y="158"/>
                  </a:cubicBezTo>
                  <a:cubicBezTo>
                    <a:pt x="918" y="53"/>
                    <a:pt x="786"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0" name="Google Shape;2030;p46"/>
            <p:cNvSpPr/>
            <p:nvPr/>
          </p:nvSpPr>
          <p:spPr>
            <a:xfrm>
              <a:off x="7765525" y="2573700"/>
              <a:ext cx="32625" cy="24550"/>
            </a:xfrm>
            <a:custGeom>
              <a:avLst/>
              <a:gdLst/>
              <a:ahLst/>
              <a:cxnLst/>
              <a:rect l="l" t="t" r="r" b="b"/>
              <a:pathLst>
                <a:path w="1305" h="982" extrusionOk="0">
                  <a:moveTo>
                    <a:pt x="654" y="1"/>
                  </a:moveTo>
                  <a:cubicBezTo>
                    <a:pt x="535" y="1"/>
                    <a:pt x="415" y="44"/>
                    <a:pt x="322" y="132"/>
                  </a:cubicBezTo>
                  <a:cubicBezTo>
                    <a:pt x="0" y="428"/>
                    <a:pt x="198" y="964"/>
                    <a:pt x="635" y="981"/>
                  </a:cubicBezTo>
                  <a:cubicBezTo>
                    <a:pt x="642" y="981"/>
                    <a:pt x="649" y="981"/>
                    <a:pt x="656" y="981"/>
                  </a:cubicBezTo>
                  <a:cubicBezTo>
                    <a:pt x="1080" y="981"/>
                    <a:pt x="1305" y="474"/>
                    <a:pt x="1013" y="158"/>
                  </a:cubicBezTo>
                  <a:cubicBezTo>
                    <a:pt x="916" y="54"/>
                    <a:pt x="785"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1" name="Google Shape;2031;p46"/>
            <p:cNvSpPr/>
            <p:nvPr/>
          </p:nvSpPr>
          <p:spPr>
            <a:xfrm>
              <a:off x="7798250" y="2609100"/>
              <a:ext cx="32675" cy="24550"/>
            </a:xfrm>
            <a:custGeom>
              <a:avLst/>
              <a:gdLst/>
              <a:ahLst/>
              <a:cxnLst/>
              <a:rect l="l" t="t" r="r" b="b"/>
              <a:pathLst>
                <a:path w="1307" h="982" extrusionOk="0">
                  <a:moveTo>
                    <a:pt x="656" y="0"/>
                  </a:moveTo>
                  <a:cubicBezTo>
                    <a:pt x="536" y="0"/>
                    <a:pt x="417" y="44"/>
                    <a:pt x="322" y="131"/>
                  </a:cubicBezTo>
                  <a:cubicBezTo>
                    <a:pt x="1" y="428"/>
                    <a:pt x="200" y="964"/>
                    <a:pt x="635" y="981"/>
                  </a:cubicBezTo>
                  <a:cubicBezTo>
                    <a:pt x="642" y="981"/>
                    <a:pt x="649" y="981"/>
                    <a:pt x="656" y="981"/>
                  </a:cubicBezTo>
                  <a:cubicBezTo>
                    <a:pt x="1080" y="981"/>
                    <a:pt x="1307" y="474"/>
                    <a:pt x="1015" y="158"/>
                  </a:cubicBezTo>
                  <a:cubicBezTo>
                    <a:pt x="919" y="53"/>
                    <a:pt x="787" y="0"/>
                    <a:pt x="65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46"/>
            <p:cNvSpPr/>
            <p:nvPr/>
          </p:nvSpPr>
          <p:spPr>
            <a:xfrm>
              <a:off x="7714800" y="2588325"/>
              <a:ext cx="32675" cy="24550"/>
            </a:xfrm>
            <a:custGeom>
              <a:avLst/>
              <a:gdLst/>
              <a:ahLst/>
              <a:cxnLst/>
              <a:rect l="l" t="t" r="r" b="b"/>
              <a:pathLst>
                <a:path w="1307" h="982" extrusionOk="0">
                  <a:moveTo>
                    <a:pt x="653" y="1"/>
                  </a:moveTo>
                  <a:cubicBezTo>
                    <a:pt x="534" y="1"/>
                    <a:pt x="415" y="44"/>
                    <a:pt x="321" y="132"/>
                  </a:cubicBezTo>
                  <a:cubicBezTo>
                    <a:pt x="0" y="428"/>
                    <a:pt x="198" y="964"/>
                    <a:pt x="635" y="981"/>
                  </a:cubicBezTo>
                  <a:cubicBezTo>
                    <a:pt x="642" y="982"/>
                    <a:pt x="649" y="982"/>
                    <a:pt x="656" y="982"/>
                  </a:cubicBezTo>
                  <a:cubicBezTo>
                    <a:pt x="1079" y="982"/>
                    <a:pt x="1306" y="474"/>
                    <a:pt x="1013" y="159"/>
                  </a:cubicBezTo>
                  <a:cubicBezTo>
                    <a:pt x="916" y="54"/>
                    <a:pt x="785" y="1"/>
                    <a:pt x="65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46"/>
            <p:cNvSpPr/>
            <p:nvPr/>
          </p:nvSpPr>
          <p:spPr>
            <a:xfrm>
              <a:off x="7747575" y="2623750"/>
              <a:ext cx="32625" cy="24525"/>
            </a:xfrm>
            <a:custGeom>
              <a:avLst/>
              <a:gdLst/>
              <a:ahLst/>
              <a:cxnLst/>
              <a:rect l="l" t="t" r="r" b="b"/>
              <a:pathLst>
                <a:path w="1305" h="981" extrusionOk="0">
                  <a:moveTo>
                    <a:pt x="652" y="0"/>
                  </a:moveTo>
                  <a:cubicBezTo>
                    <a:pt x="533" y="0"/>
                    <a:pt x="414" y="43"/>
                    <a:pt x="319" y="131"/>
                  </a:cubicBezTo>
                  <a:cubicBezTo>
                    <a:pt x="0" y="427"/>
                    <a:pt x="198" y="963"/>
                    <a:pt x="635" y="980"/>
                  </a:cubicBezTo>
                  <a:cubicBezTo>
                    <a:pt x="642" y="980"/>
                    <a:pt x="649" y="980"/>
                    <a:pt x="656" y="980"/>
                  </a:cubicBezTo>
                  <a:cubicBezTo>
                    <a:pt x="1078" y="980"/>
                    <a:pt x="1305" y="473"/>
                    <a:pt x="1013" y="157"/>
                  </a:cubicBezTo>
                  <a:cubicBezTo>
                    <a:pt x="916" y="53"/>
                    <a:pt x="784" y="0"/>
                    <a:pt x="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4" name="Google Shape;2034;p46"/>
            <p:cNvSpPr/>
            <p:nvPr/>
          </p:nvSpPr>
          <p:spPr>
            <a:xfrm>
              <a:off x="7928025" y="2357600"/>
              <a:ext cx="32650" cy="24550"/>
            </a:xfrm>
            <a:custGeom>
              <a:avLst/>
              <a:gdLst/>
              <a:ahLst/>
              <a:cxnLst/>
              <a:rect l="l" t="t" r="r" b="b"/>
              <a:pathLst>
                <a:path w="1306" h="982" extrusionOk="0">
                  <a:moveTo>
                    <a:pt x="654" y="0"/>
                  </a:moveTo>
                  <a:cubicBezTo>
                    <a:pt x="535" y="0"/>
                    <a:pt x="415" y="43"/>
                    <a:pt x="320" y="130"/>
                  </a:cubicBezTo>
                  <a:cubicBezTo>
                    <a:pt x="1" y="428"/>
                    <a:pt x="199" y="964"/>
                    <a:pt x="636" y="981"/>
                  </a:cubicBezTo>
                  <a:cubicBezTo>
                    <a:pt x="643" y="981"/>
                    <a:pt x="650" y="982"/>
                    <a:pt x="656" y="982"/>
                  </a:cubicBezTo>
                  <a:cubicBezTo>
                    <a:pt x="1080" y="982"/>
                    <a:pt x="1305" y="473"/>
                    <a:pt x="1014" y="157"/>
                  </a:cubicBezTo>
                  <a:cubicBezTo>
                    <a:pt x="917" y="53"/>
                    <a:pt x="786"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5" name="Google Shape;2035;p46"/>
            <p:cNvSpPr/>
            <p:nvPr/>
          </p:nvSpPr>
          <p:spPr>
            <a:xfrm>
              <a:off x="7960775" y="2393000"/>
              <a:ext cx="32675" cy="24550"/>
            </a:xfrm>
            <a:custGeom>
              <a:avLst/>
              <a:gdLst/>
              <a:ahLst/>
              <a:cxnLst/>
              <a:rect l="l" t="t" r="r" b="b"/>
              <a:pathLst>
                <a:path w="1307" h="982" extrusionOk="0">
                  <a:moveTo>
                    <a:pt x="655" y="0"/>
                  </a:moveTo>
                  <a:cubicBezTo>
                    <a:pt x="536" y="0"/>
                    <a:pt x="416" y="44"/>
                    <a:pt x="321" y="131"/>
                  </a:cubicBezTo>
                  <a:cubicBezTo>
                    <a:pt x="0" y="428"/>
                    <a:pt x="200" y="964"/>
                    <a:pt x="635" y="981"/>
                  </a:cubicBezTo>
                  <a:cubicBezTo>
                    <a:pt x="642" y="981"/>
                    <a:pt x="649" y="981"/>
                    <a:pt x="656" y="981"/>
                  </a:cubicBezTo>
                  <a:cubicBezTo>
                    <a:pt x="1079" y="981"/>
                    <a:pt x="1306" y="472"/>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46"/>
            <p:cNvSpPr/>
            <p:nvPr/>
          </p:nvSpPr>
          <p:spPr>
            <a:xfrm>
              <a:off x="7993550" y="2428400"/>
              <a:ext cx="32625" cy="24525"/>
            </a:xfrm>
            <a:custGeom>
              <a:avLst/>
              <a:gdLst/>
              <a:ahLst/>
              <a:cxnLst/>
              <a:rect l="l" t="t" r="r" b="b"/>
              <a:pathLst>
                <a:path w="1305" h="981" extrusionOk="0">
                  <a:moveTo>
                    <a:pt x="654" y="0"/>
                  </a:moveTo>
                  <a:cubicBezTo>
                    <a:pt x="535" y="0"/>
                    <a:pt x="415" y="43"/>
                    <a:pt x="321" y="131"/>
                  </a:cubicBezTo>
                  <a:cubicBezTo>
                    <a:pt x="0" y="428"/>
                    <a:pt x="198" y="963"/>
                    <a:pt x="635" y="980"/>
                  </a:cubicBezTo>
                  <a:cubicBezTo>
                    <a:pt x="642" y="981"/>
                    <a:pt x="649" y="981"/>
                    <a:pt x="656" y="981"/>
                  </a:cubicBezTo>
                  <a:cubicBezTo>
                    <a:pt x="1079" y="981"/>
                    <a:pt x="1305" y="472"/>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46"/>
            <p:cNvSpPr/>
            <p:nvPr/>
          </p:nvSpPr>
          <p:spPr>
            <a:xfrm>
              <a:off x="7997250" y="2293525"/>
              <a:ext cx="32625" cy="24550"/>
            </a:xfrm>
            <a:custGeom>
              <a:avLst/>
              <a:gdLst/>
              <a:ahLst/>
              <a:cxnLst/>
              <a:rect l="l" t="t" r="r" b="b"/>
              <a:pathLst>
                <a:path w="1305" h="982" extrusionOk="0">
                  <a:moveTo>
                    <a:pt x="654" y="1"/>
                  </a:moveTo>
                  <a:cubicBezTo>
                    <a:pt x="535" y="1"/>
                    <a:pt x="416" y="44"/>
                    <a:pt x="322" y="132"/>
                  </a:cubicBezTo>
                  <a:cubicBezTo>
                    <a:pt x="0" y="428"/>
                    <a:pt x="198" y="964"/>
                    <a:pt x="635" y="981"/>
                  </a:cubicBezTo>
                  <a:cubicBezTo>
                    <a:pt x="642" y="981"/>
                    <a:pt x="649" y="981"/>
                    <a:pt x="656" y="981"/>
                  </a:cubicBezTo>
                  <a:cubicBezTo>
                    <a:pt x="1080" y="981"/>
                    <a:pt x="1305" y="472"/>
                    <a:pt x="1013" y="158"/>
                  </a:cubicBezTo>
                  <a:cubicBezTo>
                    <a:pt x="918" y="53"/>
                    <a:pt x="786" y="1"/>
                    <a:pt x="6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46"/>
            <p:cNvSpPr/>
            <p:nvPr/>
          </p:nvSpPr>
          <p:spPr>
            <a:xfrm>
              <a:off x="8030025" y="2328925"/>
              <a:ext cx="32625" cy="24525"/>
            </a:xfrm>
            <a:custGeom>
              <a:avLst/>
              <a:gdLst/>
              <a:ahLst/>
              <a:cxnLst/>
              <a:rect l="l" t="t" r="r" b="b"/>
              <a:pathLst>
                <a:path w="1305" h="981" extrusionOk="0">
                  <a:moveTo>
                    <a:pt x="654" y="0"/>
                  </a:moveTo>
                  <a:cubicBezTo>
                    <a:pt x="534" y="0"/>
                    <a:pt x="415" y="44"/>
                    <a:pt x="320" y="131"/>
                  </a:cubicBezTo>
                  <a:cubicBezTo>
                    <a:pt x="1" y="428"/>
                    <a:pt x="198" y="963"/>
                    <a:pt x="635" y="981"/>
                  </a:cubicBezTo>
                  <a:cubicBezTo>
                    <a:pt x="642" y="981"/>
                    <a:pt x="649" y="981"/>
                    <a:pt x="656" y="981"/>
                  </a:cubicBezTo>
                  <a:cubicBezTo>
                    <a:pt x="1078" y="981"/>
                    <a:pt x="1305" y="474"/>
                    <a:pt x="1013" y="158"/>
                  </a:cubicBezTo>
                  <a:cubicBezTo>
                    <a:pt x="917"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46"/>
            <p:cNvSpPr/>
            <p:nvPr/>
          </p:nvSpPr>
          <p:spPr>
            <a:xfrm>
              <a:off x="8062750" y="2364300"/>
              <a:ext cx="32700" cy="24550"/>
            </a:xfrm>
            <a:custGeom>
              <a:avLst/>
              <a:gdLst/>
              <a:ahLst/>
              <a:cxnLst/>
              <a:rect l="l" t="t" r="r" b="b"/>
              <a:pathLst>
                <a:path w="1308" h="982" extrusionOk="0">
                  <a:moveTo>
                    <a:pt x="656" y="1"/>
                  </a:moveTo>
                  <a:cubicBezTo>
                    <a:pt x="536" y="1"/>
                    <a:pt x="417" y="44"/>
                    <a:pt x="322" y="132"/>
                  </a:cubicBezTo>
                  <a:cubicBezTo>
                    <a:pt x="1" y="428"/>
                    <a:pt x="200" y="964"/>
                    <a:pt x="635" y="981"/>
                  </a:cubicBezTo>
                  <a:cubicBezTo>
                    <a:pt x="643" y="981"/>
                    <a:pt x="650" y="982"/>
                    <a:pt x="656" y="982"/>
                  </a:cubicBezTo>
                  <a:cubicBezTo>
                    <a:pt x="1080" y="982"/>
                    <a:pt x="1307" y="474"/>
                    <a:pt x="1015" y="158"/>
                  </a:cubicBezTo>
                  <a:cubicBezTo>
                    <a:pt x="919" y="54"/>
                    <a:pt x="788" y="1"/>
                    <a:pt x="6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46"/>
            <p:cNvSpPr/>
            <p:nvPr/>
          </p:nvSpPr>
          <p:spPr>
            <a:xfrm>
              <a:off x="7979300" y="2343550"/>
              <a:ext cx="32625" cy="24550"/>
            </a:xfrm>
            <a:custGeom>
              <a:avLst/>
              <a:gdLst/>
              <a:ahLst/>
              <a:cxnLst/>
              <a:rect l="l" t="t" r="r" b="b"/>
              <a:pathLst>
                <a:path w="1305" h="982" extrusionOk="0">
                  <a:moveTo>
                    <a:pt x="654" y="0"/>
                  </a:moveTo>
                  <a:cubicBezTo>
                    <a:pt x="534" y="0"/>
                    <a:pt x="415" y="44"/>
                    <a:pt x="321" y="131"/>
                  </a:cubicBezTo>
                  <a:cubicBezTo>
                    <a:pt x="0" y="428"/>
                    <a:pt x="198" y="964"/>
                    <a:pt x="635" y="981"/>
                  </a:cubicBezTo>
                  <a:cubicBezTo>
                    <a:pt x="642" y="981"/>
                    <a:pt x="649" y="981"/>
                    <a:pt x="656" y="981"/>
                  </a:cubicBezTo>
                  <a:cubicBezTo>
                    <a:pt x="1079" y="981"/>
                    <a:pt x="1305" y="474"/>
                    <a:pt x="1013" y="158"/>
                  </a:cubicBezTo>
                  <a:cubicBezTo>
                    <a:pt x="916" y="53"/>
                    <a:pt x="785" y="0"/>
                    <a:pt x="6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46"/>
            <p:cNvSpPr/>
            <p:nvPr/>
          </p:nvSpPr>
          <p:spPr>
            <a:xfrm>
              <a:off x="8012025" y="2378950"/>
              <a:ext cx="32675" cy="24525"/>
            </a:xfrm>
            <a:custGeom>
              <a:avLst/>
              <a:gdLst/>
              <a:ahLst/>
              <a:cxnLst/>
              <a:rect l="l" t="t" r="r" b="b"/>
              <a:pathLst>
                <a:path w="1307" h="981" extrusionOk="0">
                  <a:moveTo>
                    <a:pt x="655" y="0"/>
                  </a:moveTo>
                  <a:cubicBezTo>
                    <a:pt x="536" y="0"/>
                    <a:pt x="416" y="43"/>
                    <a:pt x="322" y="131"/>
                  </a:cubicBezTo>
                  <a:cubicBezTo>
                    <a:pt x="0" y="427"/>
                    <a:pt x="200" y="965"/>
                    <a:pt x="637" y="980"/>
                  </a:cubicBezTo>
                  <a:cubicBezTo>
                    <a:pt x="644" y="981"/>
                    <a:pt x="651" y="981"/>
                    <a:pt x="658" y="981"/>
                  </a:cubicBezTo>
                  <a:cubicBezTo>
                    <a:pt x="1080" y="981"/>
                    <a:pt x="1307" y="474"/>
                    <a:pt x="1015" y="158"/>
                  </a:cubicBezTo>
                  <a:cubicBezTo>
                    <a:pt x="918" y="53"/>
                    <a:pt x="787" y="0"/>
                    <a:pt x="6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2" name="Google Shape;2042;p46"/>
          <p:cNvGrpSpPr/>
          <p:nvPr/>
        </p:nvGrpSpPr>
        <p:grpSpPr>
          <a:xfrm rot="-895389">
            <a:off x="3034293" y="-198306"/>
            <a:ext cx="1115445" cy="953102"/>
            <a:chOff x="992725" y="1928675"/>
            <a:chExt cx="416550" cy="355925"/>
          </a:xfrm>
        </p:grpSpPr>
        <p:sp>
          <p:nvSpPr>
            <p:cNvPr id="2043" name="Google Shape;2043;p46"/>
            <p:cNvSpPr/>
            <p:nvPr/>
          </p:nvSpPr>
          <p:spPr>
            <a:xfrm>
              <a:off x="992725" y="2027025"/>
              <a:ext cx="272850" cy="257525"/>
            </a:xfrm>
            <a:custGeom>
              <a:avLst/>
              <a:gdLst/>
              <a:ahLst/>
              <a:cxnLst/>
              <a:rect l="l" t="t" r="r" b="b"/>
              <a:pathLst>
                <a:path w="10914" h="10301" extrusionOk="0">
                  <a:moveTo>
                    <a:pt x="5751" y="1"/>
                  </a:moveTo>
                  <a:lnTo>
                    <a:pt x="2028" y="3020"/>
                  </a:lnTo>
                  <a:cubicBezTo>
                    <a:pt x="271" y="4445"/>
                    <a:pt x="1" y="7025"/>
                    <a:pt x="1428" y="8783"/>
                  </a:cubicBezTo>
                  <a:cubicBezTo>
                    <a:pt x="2238" y="9782"/>
                    <a:pt x="3420" y="10300"/>
                    <a:pt x="4613" y="10300"/>
                  </a:cubicBezTo>
                  <a:cubicBezTo>
                    <a:pt x="5520" y="10300"/>
                    <a:pt x="6432" y="10001"/>
                    <a:pt x="7191" y="9385"/>
                  </a:cubicBezTo>
                  <a:lnTo>
                    <a:pt x="10914" y="6366"/>
                  </a:lnTo>
                  <a:lnTo>
                    <a:pt x="57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4" name="Google Shape;2044;p46"/>
            <p:cNvSpPr/>
            <p:nvPr/>
          </p:nvSpPr>
          <p:spPr>
            <a:xfrm>
              <a:off x="1136475" y="1928675"/>
              <a:ext cx="272800" cy="257525"/>
            </a:xfrm>
            <a:custGeom>
              <a:avLst/>
              <a:gdLst/>
              <a:ahLst/>
              <a:cxnLst/>
              <a:rect l="l" t="t" r="r" b="b"/>
              <a:pathLst>
                <a:path w="10912" h="10301" extrusionOk="0">
                  <a:moveTo>
                    <a:pt x="6300" y="1"/>
                  </a:moveTo>
                  <a:cubicBezTo>
                    <a:pt x="5393" y="1"/>
                    <a:pt x="4481" y="301"/>
                    <a:pt x="3721" y="917"/>
                  </a:cubicBezTo>
                  <a:lnTo>
                    <a:pt x="1" y="3935"/>
                  </a:lnTo>
                  <a:lnTo>
                    <a:pt x="5164" y="10300"/>
                  </a:lnTo>
                  <a:lnTo>
                    <a:pt x="8884" y="7283"/>
                  </a:lnTo>
                  <a:cubicBezTo>
                    <a:pt x="10642" y="5856"/>
                    <a:pt x="10912" y="3275"/>
                    <a:pt x="9486" y="1518"/>
                  </a:cubicBezTo>
                  <a:cubicBezTo>
                    <a:pt x="8676" y="519"/>
                    <a:pt x="7493" y="1"/>
                    <a:pt x="630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5" name="Google Shape;2045;p46"/>
            <p:cNvSpPr/>
            <p:nvPr/>
          </p:nvSpPr>
          <p:spPr>
            <a:xfrm>
              <a:off x="1038900" y="2078100"/>
              <a:ext cx="103075" cy="70725"/>
            </a:xfrm>
            <a:custGeom>
              <a:avLst/>
              <a:gdLst/>
              <a:ahLst/>
              <a:cxnLst/>
              <a:rect l="l" t="t" r="r" b="b"/>
              <a:pathLst>
                <a:path w="4123" h="2829" extrusionOk="0">
                  <a:moveTo>
                    <a:pt x="3644" y="0"/>
                  </a:moveTo>
                  <a:cubicBezTo>
                    <a:pt x="3233" y="0"/>
                    <a:pt x="2466" y="337"/>
                    <a:pt x="1684" y="891"/>
                  </a:cubicBezTo>
                  <a:cubicBezTo>
                    <a:pt x="660" y="1617"/>
                    <a:pt x="1" y="2442"/>
                    <a:pt x="210" y="2729"/>
                  </a:cubicBezTo>
                  <a:cubicBezTo>
                    <a:pt x="259" y="2797"/>
                    <a:pt x="352" y="2829"/>
                    <a:pt x="479" y="2829"/>
                  </a:cubicBezTo>
                  <a:cubicBezTo>
                    <a:pt x="890" y="2829"/>
                    <a:pt x="1657" y="2493"/>
                    <a:pt x="2439" y="1938"/>
                  </a:cubicBezTo>
                  <a:cubicBezTo>
                    <a:pt x="3463" y="1211"/>
                    <a:pt x="4122" y="388"/>
                    <a:pt x="3915" y="101"/>
                  </a:cubicBezTo>
                  <a:cubicBezTo>
                    <a:pt x="3866" y="33"/>
                    <a:pt x="3772" y="0"/>
                    <a:pt x="364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46"/>
            <p:cNvSpPr/>
            <p:nvPr/>
          </p:nvSpPr>
          <p:spPr>
            <a:xfrm>
              <a:off x="1012175" y="1944850"/>
              <a:ext cx="386075" cy="339750"/>
            </a:xfrm>
            <a:custGeom>
              <a:avLst/>
              <a:gdLst/>
              <a:ahLst/>
              <a:cxnLst/>
              <a:rect l="l" t="t" r="r" b="b"/>
              <a:pathLst>
                <a:path w="15443" h="13590" extrusionOk="0">
                  <a:moveTo>
                    <a:pt x="13480" y="0"/>
                  </a:moveTo>
                  <a:lnTo>
                    <a:pt x="13480" y="0"/>
                  </a:lnTo>
                  <a:cubicBezTo>
                    <a:pt x="14084" y="1606"/>
                    <a:pt x="13636" y="3487"/>
                    <a:pt x="12228" y="4627"/>
                  </a:cubicBezTo>
                  <a:lnTo>
                    <a:pt x="8507" y="7646"/>
                  </a:lnTo>
                  <a:lnTo>
                    <a:pt x="4785" y="10664"/>
                  </a:lnTo>
                  <a:cubicBezTo>
                    <a:pt x="4026" y="11279"/>
                    <a:pt x="3115" y="11577"/>
                    <a:pt x="2210" y="11577"/>
                  </a:cubicBezTo>
                  <a:cubicBezTo>
                    <a:pt x="1436" y="11577"/>
                    <a:pt x="666" y="11359"/>
                    <a:pt x="0" y="10934"/>
                  </a:cubicBezTo>
                  <a:lnTo>
                    <a:pt x="0" y="10934"/>
                  </a:lnTo>
                  <a:cubicBezTo>
                    <a:pt x="462" y="12167"/>
                    <a:pt x="1490" y="13102"/>
                    <a:pt x="2761" y="13448"/>
                  </a:cubicBezTo>
                  <a:cubicBezTo>
                    <a:pt x="3114" y="13543"/>
                    <a:pt x="3473" y="13590"/>
                    <a:pt x="3830" y="13590"/>
                  </a:cubicBezTo>
                  <a:cubicBezTo>
                    <a:pt x="4761" y="13590"/>
                    <a:pt x="5676" y="13273"/>
                    <a:pt x="6413" y="12672"/>
                  </a:cubicBezTo>
                  <a:lnTo>
                    <a:pt x="10136" y="9653"/>
                  </a:lnTo>
                  <a:lnTo>
                    <a:pt x="13856" y="6634"/>
                  </a:lnTo>
                  <a:cubicBezTo>
                    <a:pt x="14880" y="5805"/>
                    <a:pt x="15443" y="4536"/>
                    <a:pt x="15369" y="3221"/>
                  </a:cubicBezTo>
                  <a:cubicBezTo>
                    <a:pt x="15295" y="1906"/>
                    <a:pt x="14591" y="707"/>
                    <a:pt x="13480" y="0"/>
                  </a:cubicBezTo>
                  <a:close/>
                </a:path>
              </a:pathLst>
            </a:custGeom>
            <a:solidFill>
              <a:srgbClr val="3F3F3F">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46"/>
            <p:cNvSpPr/>
            <p:nvPr/>
          </p:nvSpPr>
          <p:spPr>
            <a:xfrm>
              <a:off x="1133500" y="2027450"/>
              <a:ext cx="136450" cy="165775"/>
            </a:xfrm>
            <a:custGeom>
              <a:avLst/>
              <a:gdLst/>
              <a:ahLst/>
              <a:cxnLst/>
              <a:rect l="l" t="t" r="r" b="b"/>
              <a:pathLst>
                <a:path w="5458" h="6631" extrusionOk="0">
                  <a:moveTo>
                    <a:pt x="293" y="1"/>
                  </a:moveTo>
                  <a:lnTo>
                    <a:pt x="0" y="238"/>
                  </a:lnTo>
                  <a:lnTo>
                    <a:pt x="5165" y="6630"/>
                  </a:lnTo>
                  <a:lnTo>
                    <a:pt x="5457" y="6393"/>
                  </a:lnTo>
                  <a:lnTo>
                    <a:pt x="29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8" name="Google Shape;2048;p46"/>
          <p:cNvGrpSpPr/>
          <p:nvPr/>
        </p:nvGrpSpPr>
        <p:grpSpPr>
          <a:xfrm rot="-895389">
            <a:off x="4265590" y="126467"/>
            <a:ext cx="491848" cy="912533"/>
            <a:chOff x="1411675" y="2134550"/>
            <a:chExt cx="183675" cy="340775"/>
          </a:xfrm>
        </p:grpSpPr>
        <p:sp>
          <p:nvSpPr>
            <p:cNvPr id="2049" name="Google Shape;2049;p46"/>
            <p:cNvSpPr/>
            <p:nvPr/>
          </p:nvSpPr>
          <p:spPr>
            <a:xfrm>
              <a:off x="1411675" y="2134550"/>
              <a:ext cx="170175" cy="178225"/>
            </a:xfrm>
            <a:custGeom>
              <a:avLst/>
              <a:gdLst/>
              <a:ahLst/>
              <a:cxnLst/>
              <a:rect l="l" t="t" r="r" b="b"/>
              <a:pathLst>
                <a:path w="6807" h="7129" extrusionOk="0">
                  <a:moveTo>
                    <a:pt x="3312" y="1"/>
                  </a:moveTo>
                  <a:cubicBezTo>
                    <a:pt x="3207" y="1"/>
                    <a:pt x="3102" y="6"/>
                    <a:pt x="2995" y="17"/>
                  </a:cubicBezTo>
                  <a:cubicBezTo>
                    <a:pt x="1264" y="190"/>
                    <a:pt x="0" y="1733"/>
                    <a:pt x="173" y="3464"/>
                  </a:cubicBezTo>
                  <a:lnTo>
                    <a:pt x="540" y="7129"/>
                  </a:lnTo>
                  <a:lnTo>
                    <a:pt x="6807" y="6502"/>
                  </a:lnTo>
                  <a:lnTo>
                    <a:pt x="6442" y="2838"/>
                  </a:lnTo>
                  <a:cubicBezTo>
                    <a:pt x="6280" y="1214"/>
                    <a:pt x="4911" y="1"/>
                    <a:pt x="331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46"/>
            <p:cNvSpPr/>
            <p:nvPr/>
          </p:nvSpPr>
          <p:spPr>
            <a:xfrm>
              <a:off x="1425175" y="2297075"/>
              <a:ext cx="170175" cy="178250"/>
            </a:xfrm>
            <a:custGeom>
              <a:avLst/>
              <a:gdLst/>
              <a:ahLst/>
              <a:cxnLst/>
              <a:rect l="l" t="t" r="r" b="b"/>
              <a:pathLst>
                <a:path w="6807" h="7130" extrusionOk="0">
                  <a:moveTo>
                    <a:pt x="6267" y="1"/>
                  </a:moveTo>
                  <a:lnTo>
                    <a:pt x="0" y="628"/>
                  </a:lnTo>
                  <a:lnTo>
                    <a:pt x="365" y="4291"/>
                  </a:lnTo>
                  <a:cubicBezTo>
                    <a:pt x="527" y="5916"/>
                    <a:pt x="1896" y="7129"/>
                    <a:pt x="3495" y="7129"/>
                  </a:cubicBezTo>
                  <a:cubicBezTo>
                    <a:pt x="3600" y="7129"/>
                    <a:pt x="3705" y="7124"/>
                    <a:pt x="3812" y="7113"/>
                  </a:cubicBezTo>
                  <a:cubicBezTo>
                    <a:pt x="5543" y="6940"/>
                    <a:pt x="6807" y="5397"/>
                    <a:pt x="6634" y="3666"/>
                  </a:cubicBezTo>
                  <a:lnTo>
                    <a:pt x="626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46"/>
            <p:cNvSpPr/>
            <p:nvPr/>
          </p:nvSpPr>
          <p:spPr>
            <a:xfrm>
              <a:off x="1516375" y="2180875"/>
              <a:ext cx="34850" cy="94475"/>
            </a:xfrm>
            <a:custGeom>
              <a:avLst/>
              <a:gdLst/>
              <a:ahLst/>
              <a:cxnLst/>
              <a:rect l="l" t="t" r="r" b="b"/>
              <a:pathLst>
                <a:path w="1394" h="3779" extrusionOk="0">
                  <a:moveTo>
                    <a:pt x="429" y="1"/>
                  </a:moveTo>
                  <a:cubicBezTo>
                    <a:pt x="421" y="1"/>
                    <a:pt x="412" y="2"/>
                    <a:pt x="403" y="3"/>
                  </a:cubicBezTo>
                  <a:cubicBezTo>
                    <a:pt x="109" y="51"/>
                    <a:pt x="0" y="934"/>
                    <a:pt x="162" y="1975"/>
                  </a:cubicBezTo>
                  <a:cubicBezTo>
                    <a:pt x="319" y="2989"/>
                    <a:pt x="673" y="3779"/>
                    <a:pt x="964" y="3779"/>
                  </a:cubicBezTo>
                  <a:cubicBezTo>
                    <a:pt x="972" y="3779"/>
                    <a:pt x="980" y="3778"/>
                    <a:pt x="989" y="3777"/>
                  </a:cubicBezTo>
                  <a:cubicBezTo>
                    <a:pt x="1283" y="3727"/>
                    <a:pt x="1393" y="2844"/>
                    <a:pt x="1232" y="1802"/>
                  </a:cubicBezTo>
                  <a:cubicBezTo>
                    <a:pt x="1075" y="790"/>
                    <a:pt x="721" y="1"/>
                    <a:pt x="42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46"/>
            <p:cNvSpPr/>
            <p:nvPr/>
          </p:nvSpPr>
          <p:spPr>
            <a:xfrm>
              <a:off x="1413425" y="2134575"/>
              <a:ext cx="131375" cy="340725"/>
            </a:xfrm>
            <a:custGeom>
              <a:avLst/>
              <a:gdLst/>
              <a:ahLst/>
              <a:cxnLst/>
              <a:rect l="l" t="t" r="r" b="b"/>
              <a:pathLst>
                <a:path w="5255" h="13629" extrusionOk="0">
                  <a:moveTo>
                    <a:pt x="3234" y="0"/>
                  </a:moveTo>
                  <a:cubicBezTo>
                    <a:pt x="2474" y="0"/>
                    <a:pt x="1730" y="277"/>
                    <a:pt x="1148" y="791"/>
                  </a:cubicBezTo>
                  <a:cubicBezTo>
                    <a:pt x="390" y="1462"/>
                    <a:pt x="1" y="2455"/>
                    <a:pt x="103" y="3463"/>
                  </a:cubicBezTo>
                  <a:lnTo>
                    <a:pt x="470" y="7128"/>
                  </a:lnTo>
                  <a:lnTo>
                    <a:pt x="835" y="10791"/>
                  </a:lnTo>
                  <a:cubicBezTo>
                    <a:pt x="934" y="11799"/>
                    <a:pt x="1513" y="12697"/>
                    <a:pt x="2389" y="13205"/>
                  </a:cubicBezTo>
                  <a:cubicBezTo>
                    <a:pt x="2876" y="13486"/>
                    <a:pt x="3420" y="13629"/>
                    <a:pt x="3967" y="13629"/>
                  </a:cubicBezTo>
                  <a:cubicBezTo>
                    <a:pt x="4405" y="13629"/>
                    <a:pt x="4844" y="13537"/>
                    <a:pt x="5255" y="13353"/>
                  </a:cubicBezTo>
                  <a:cubicBezTo>
                    <a:pt x="3932" y="13055"/>
                    <a:pt x="2948" y="11945"/>
                    <a:pt x="2813" y="10594"/>
                  </a:cubicBezTo>
                  <a:lnTo>
                    <a:pt x="2446" y="6930"/>
                  </a:lnTo>
                  <a:lnTo>
                    <a:pt x="2080" y="3265"/>
                  </a:lnTo>
                  <a:cubicBezTo>
                    <a:pt x="1947" y="1916"/>
                    <a:pt x="2691" y="631"/>
                    <a:pt x="3928" y="78"/>
                  </a:cubicBezTo>
                  <a:cubicBezTo>
                    <a:pt x="3698" y="26"/>
                    <a:pt x="3465" y="0"/>
                    <a:pt x="3234" y="0"/>
                  </a:cubicBezTo>
                  <a:close/>
                </a:path>
              </a:pathLst>
            </a:custGeom>
            <a:solidFill>
              <a:srgbClr val="3F3F3F">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46"/>
            <p:cNvSpPr/>
            <p:nvPr/>
          </p:nvSpPr>
          <p:spPr>
            <a:xfrm>
              <a:off x="1425125" y="2297075"/>
              <a:ext cx="156725" cy="15700"/>
            </a:xfrm>
            <a:custGeom>
              <a:avLst/>
              <a:gdLst/>
              <a:ahLst/>
              <a:cxnLst/>
              <a:rect l="l" t="t" r="r" b="b"/>
              <a:pathLst>
                <a:path w="6269" h="628" extrusionOk="0">
                  <a:moveTo>
                    <a:pt x="0" y="628"/>
                  </a:moveTo>
                  <a:lnTo>
                    <a:pt x="6269" y="1"/>
                  </a:lnTo>
                </a:path>
              </a:pathLst>
            </a:custGeom>
            <a:solidFill>
              <a:srgbClr val="EDAB4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46"/>
            <p:cNvSpPr/>
            <p:nvPr/>
          </p:nvSpPr>
          <p:spPr>
            <a:xfrm>
              <a:off x="1424750" y="2292375"/>
              <a:ext cx="157625" cy="25075"/>
            </a:xfrm>
            <a:custGeom>
              <a:avLst/>
              <a:gdLst/>
              <a:ahLst/>
              <a:cxnLst/>
              <a:rect l="l" t="t" r="r" b="b"/>
              <a:pathLst>
                <a:path w="6305" h="1003" extrusionOk="0">
                  <a:moveTo>
                    <a:pt x="6269" y="1"/>
                  </a:moveTo>
                  <a:lnTo>
                    <a:pt x="0" y="628"/>
                  </a:lnTo>
                  <a:lnTo>
                    <a:pt x="38" y="1002"/>
                  </a:lnTo>
                  <a:lnTo>
                    <a:pt x="6305" y="373"/>
                  </a:lnTo>
                  <a:lnTo>
                    <a:pt x="6269"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55" name="Google Shape;2055;p46"/>
          <p:cNvGrpSpPr/>
          <p:nvPr/>
        </p:nvGrpSpPr>
        <p:grpSpPr>
          <a:xfrm rot="-583498">
            <a:off x="2279096" y="4053414"/>
            <a:ext cx="2548625" cy="3026314"/>
            <a:chOff x="2707700" y="1079425"/>
            <a:chExt cx="938750" cy="1114700"/>
          </a:xfrm>
        </p:grpSpPr>
        <p:sp>
          <p:nvSpPr>
            <p:cNvPr id="2056" name="Google Shape;2056;p46"/>
            <p:cNvSpPr/>
            <p:nvPr/>
          </p:nvSpPr>
          <p:spPr>
            <a:xfrm>
              <a:off x="2718800" y="1086625"/>
              <a:ext cx="927650" cy="1107500"/>
            </a:xfrm>
            <a:custGeom>
              <a:avLst/>
              <a:gdLst/>
              <a:ahLst/>
              <a:cxnLst/>
              <a:rect l="l" t="t" r="r" b="b"/>
              <a:pathLst>
                <a:path w="37106" h="44300" extrusionOk="0">
                  <a:moveTo>
                    <a:pt x="21116" y="0"/>
                  </a:moveTo>
                  <a:cubicBezTo>
                    <a:pt x="20417" y="0"/>
                    <a:pt x="19743" y="397"/>
                    <a:pt x="19371" y="1103"/>
                  </a:cubicBezTo>
                  <a:cubicBezTo>
                    <a:pt x="13796" y="11670"/>
                    <a:pt x="7516" y="21463"/>
                    <a:pt x="687" y="30417"/>
                  </a:cubicBezTo>
                  <a:cubicBezTo>
                    <a:pt x="1" y="31317"/>
                    <a:pt x="160" y="32600"/>
                    <a:pt x="1046" y="33303"/>
                  </a:cubicBezTo>
                  <a:cubicBezTo>
                    <a:pt x="5224" y="36613"/>
                    <a:pt x="9319" y="40106"/>
                    <a:pt x="13330" y="43777"/>
                  </a:cubicBezTo>
                  <a:cubicBezTo>
                    <a:pt x="13712" y="44127"/>
                    <a:pt x="14182" y="44299"/>
                    <a:pt x="14651" y="44299"/>
                  </a:cubicBezTo>
                  <a:cubicBezTo>
                    <a:pt x="15229" y="44299"/>
                    <a:pt x="15806" y="44037"/>
                    <a:pt x="16215" y="43522"/>
                  </a:cubicBezTo>
                  <a:cubicBezTo>
                    <a:pt x="23574" y="34263"/>
                    <a:pt x="30384" y="24142"/>
                    <a:pt x="36492" y="13218"/>
                  </a:cubicBezTo>
                  <a:cubicBezTo>
                    <a:pt x="37105" y="12120"/>
                    <a:pt x="36824" y="10629"/>
                    <a:pt x="35866" y="9910"/>
                  </a:cubicBezTo>
                  <a:cubicBezTo>
                    <a:pt x="31357" y="6522"/>
                    <a:pt x="26789" y="3324"/>
                    <a:pt x="22160" y="316"/>
                  </a:cubicBezTo>
                  <a:cubicBezTo>
                    <a:pt x="21830" y="102"/>
                    <a:pt x="21469" y="0"/>
                    <a:pt x="21116" y="0"/>
                  </a:cubicBezTo>
                  <a:close/>
                </a:path>
              </a:pathLst>
            </a:custGeom>
            <a:solidFill>
              <a:srgbClr val="E7E7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7" name="Google Shape;2057;p46"/>
            <p:cNvSpPr/>
            <p:nvPr/>
          </p:nvSpPr>
          <p:spPr>
            <a:xfrm>
              <a:off x="2718800" y="1086625"/>
              <a:ext cx="927650" cy="1107500"/>
            </a:xfrm>
            <a:custGeom>
              <a:avLst/>
              <a:gdLst/>
              <a:ahLst/>
              <a:cxnLst/>
              <a:rect l="l" t="t" r="r" b="b"/>
              <a:pathLst>
                <a:path w="37106" h="44300" extrusionOk="0">
                  <a:moveTo>
                    <a:pt x="21116" y="0"/>
                  </a:moveTo>
                  <a:cubicBezTo>
                    <a:pt x="20417" y="0"/>
                    <a:pt x="19743" y="397"/>
                    <a:pt x="19371" y="1103"/>
                  </a:cubicBezTo>
                  <a:cubicBezTo>
                    <a:pt x="13796" y="11670"/>
                    <a:pt x="7516" y="21463"/>
                    <a:pt x="687" y="30417"/>
                  </a:cubicBezTo>
                  <a:cubicBezTo>
                    <a:pt x="1" y="31317"/>
                    <a:pt x="160" y="32600"/>
                    <a:pt x="1046" y="33303"/>
                  </a:cubicBezTo>
                  <a:cubicBezTo>
                    <a:pt x="5224" y="36613"/>
                    <a:pt x="9319" y="40106"/>
                    <a:pt x="13330" y="43777"/>
                  </a:cubicBezTo>
                  <a:cubicBezTo>
                    <a:pt x="13712" y="44127"/>
                    <a:pt x="14182" y="44299"/>
                    <a:pt x="14651" y="44299"/>
                  </a:cubicBezTo>
                  <a:cubicBezTo>
                    <a:pt x="15229" y="44299"/>
                    <a:pt x="15806" y="44037"/>
                    <a:pt x="16215" y="43522"/>
                  </a:cubicBezTo>
                  <a:cubicBezTo>
                    <a:pt x="23574" y="34263"/>
                    <a:pt x="30384" y="24142"/>
                    <a:pt x="36492" y="13218"/>
                  </a:cubicBezTo>
                  <a:cubicBezTo>
                    <a:pt x="37105" y="12120"/>
                    <a:pt x="36824" y="10629"/>
                    <a:pt x="35866" y="9910"/>
                  </a:cubicBezTo>
                  <a:cubicBezTo>
                    <a:pt x="31357" y="6522"/>
                    <a:pt x="26789" y="3324"/>
                    <a:pt x="22160" y="316"/>
                  </a:cubicBezTo>
                  <a:cubicBezTo>
                    <a:pt x="21830" y="102"/>
                    <a:pt x="21469" y="0"/>
                    <a:pt x="2111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8" name="Google Shape;2058;p46"/>
            <p:cNvSpPr/>
            <p:nvPr/>
          </p:nvSpPr>
          <p:spPr>
            <a:xfrm>
              <a:off x="2707700" y="1079425"/>
              <a:ext cx="927025" cy="1105575"/>
            </a:xfrm>
            <a:custGeom>
              <a:avLst/>
              <a:gdLst/>
              <a:ahLst/>
              <a:cxnLst/>
              <a:rect l="l" t="t" r="r" b="b"/>
              <a:pathLst>
                <a:path w="37081" h="44223" extrusionOk="0">
                  <a:moveTo>
                    <a:pt x="21077" y="0"/>
                  </a:moveTo>
                  <a:cubicBezTo>
                    <a:pt x="20377" y="0"/>
                    <a:pt x="19702" y="397"/>
                    <a:pt x="19330" y="1102"/>
                  </a:cubicBezTo>
                  <a:cubicBezTo>
                    <a:pt x="13769" y="11659"/>
                    <a:pt x="7502" y="21442"/>
                    <a:pt x="686" y="30386"/>
                  </a:cubicBezTo>
                  <a:cubicBezTo>
                    <a:pt x="0" y="31284"/>
                    <a:pt x="163" y="32565"/>
                    <a:pt x="1049" y="33266"/>
                  </a:cubicBezTo>
                  <a:cubicBezTo>
                    <a:pt x="5231" y="36565"/>
                    <a:pt x="9332" y="40044"/>
                    <a:pt x="13349" y="43704"/>
                  </a:cubicBezTo>
                  <a:cubicBezTo>
                    <a:pt x="13730" y="44051"/>
                    <a:pt x="14199" y="44222"/>
                    <a:pt x="14667" y="44222"/>
                  </a:cubicBezTo>
                  <a:cubicBezTo>
                    <a:pt x="15247" y="44222"/>
                    <a:pt x="15824" y="43960"/>
                    <a:pt x="16233" y="43445"/>
                  </a:cubicBezTo>
                  <a:cubicBezTo>
                    <a:pt x="23577" y="34195"/>
                    <a:pt x="30372" y="24085"/>
                    <a:pt x="36466" y="13170"/>
                  </a:cubicBezTo>
                  <a:cubicBezTo>
                    <a:pt x="37080" y="12074"/>
                    <a:pt x="36795" y="10586"/>
                    <a:pt x="35835" y="9870"/>
                  </a:cubicBezTo>
                  <a:cubicBezTo>
                    <a:pt x="31322" y="6495"/>
                    <a:pt x="26751" y="3310"/>
                    <a:pt x="22118" y="314"/>
                  </a:cubicBezTo>
                  <a:cubicBezTo>
                    <a:pt x="21788" y="101"/>
                    <a:pt x="21429" y="0"/>
                    <a:pt x="2107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46"/>
            <p:cNvSpPr/>
            <p:nvPr/>
          </p:nvSpPr>
          <p:spPr>
            <a:xfrm>
              <a:off x="3036850" y="1998700"/>
              <a:ext cx="76175" cy="72500"/>
            </a:xfrm>
            <a:custGeom>
              <a:avLst/>
              <a:gdLst/>
              <a:ahLst/>
              <a:cxnLst/>
              <a:rect l="l" t="t" r="r" b="b"/>
              <a:pathLst>
                <a:path w="3047" h="2900" extrusionOk="0">
                  <a:moveTo>
                    <a:pt x="1537" y="0"/>
                  </a:moveTo>
                  <a:cubicBezTo>
                    <a:pt x="1140" y="0"/>
                    <a:pt x="744" y="186"/>
                    <a:pt x="473" y="541"/>
                  </a:cubicBezTo>
                  <a:cubicBezTo>
                    <a:pt x="0" y="1162"/>
                    <a:pt x="82" y="2065"/>
                    <a:pt x="658" y="2572"/>
                  </a:cubicBezTo>
                  <a:cubicBezTo>
                    <a:pt x="908" y="2792"/>
                    <a:pt x="1212" y="2900"/>
                    <a:pt x="1514" y="2900"/>
                  </a:cubicBezTo>
                  <a:cubicBezTo>
                    <a:pt x="1906" y="2900"/>
                    <a:pt x="2297" y="2718"/>
                    <a:pt x="2567" y="2365"/>
                  </a:cubicBezTo>
                  <a:cubicBezTo>
                    <a:pt x="3046" y="1742"/>
                    <a:pt x="2963" y="820"/>
                    <a:pt x="2381" y="318"/>
                  </a:cubicBezTo>
                  <a:cubicBezTo>
                    <a:pt x="2133" y="104"/>
                    <a:pt x="1834" y="0"/>
                    <a:pt x="153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0" name="Google Shape;2060;p46"/>
            <p:cNvSpPr/>
            <p:nvPr/>
          </p:nvSpPr>
          <p:spPr>
            <a:xfrm>
              <a:off x="3028150" y="1994750"/>
              <a:ext cx="76175" cy="72350"/>
            </a:xfrm>
            <a:custGeom>
              <a:avLst/>
              <a:gdLst/>
              <a:ahLst/>
              <a:cxnLst/>
              <a:rect l="l" t="t" r="r" b="b"/>
              <a:pathLst>
                <a:path w="3047" h="2894" extrusionOk="0">
                  <a:moveTo>
                    <a:pt x="1537" y="1"/>
                  </a:moveTo>
                  <a:cubicBezTo>
                    <a:pt x="1139" y="1"/>
                    <a:pt x="743" y="187"/>
                    <a:pt x="472" y="543"/>
                  </a:cubicBezTo>
                  <a:cubicBezTo>
                    <a:pt x="1" y="1162"/>
                    <a:pt x="82" y="2065"/>
                    <a:pt x="658" y="2568"/>
                  </a:cubicBezTo>
                  <a:cubicBezTo>
                    <a:pt x="908" y="2787"/>
                    <a:pt x="1211" y="2894"/>
                    <a:pt x="1513" y="2894"/>
                  </a:cubicBezTo>
                  <a:cubicBezTo>
                    <a:pt x="1907" y="2894"/>
                    <a:pt x="2298" y="2713"/>
                    <a:pt x="2568" y="2361"/>
                  </a:cubicBezTo>
                  <a:cubicBezTo>
                    <a:pt x="3047" y="1740"/>
                    <a:pt x="2963" y="820"/>
                    <a:pt x="2382" y="319"/>
                  </a:cubicBezTo>
                  <a:cubicBezTo>
                    <a:pt x="2132" y="104"/>
                    <a:pt x="1834" y="1"/>
                    <a:pt x="1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1" name="Google Shape;2061;p46"/>
            <p:cNvSpPr/>
            <p:nvPr/>
          </p:nvSpPr>
          <p:spPr>
            <a:xfrm>
              <a:off x="3110250" y="1899925"/>
              <a:ext cx="76400" cy="73350"/>
            </a:xfrm>
            <a:custGeom>
              <a:avLst/>
              <a:gdLst/>
              <a:ahLst/>
              <a:cxnLst/>
              <a:rect l="l" t="t" r="r" b="b"/>
              <a:pathLst>
                <a:path w="3056" h="2934" extrusionOk="0">
                  <a:moveTo>
                    <a:pt x="1540" y="0"/>
                  </a:moveTo>
                  <a:cubicBezTo>
                    <a:pt x="1135" y="0"/>
                    <a:pt x="732" y="196"/>
                    <a:pt x="462" y="568"/>
                  </a:cubicBezTo>
                  <a:cubicBezTo>
                    <a:pt x="0" y="1202"/>
                    <a:pt x="97" y="2116"/>
                    <a:pt x="680" y="2618"/>
                  </a:cubicBezTo>
                  <a:cubicBezTo>
                    <a:pt x="928" y="2830"/>
                    <a:pt x="1225" y="2933"/>
                    <a:pt x="1520" y="2933"/>
                  </a:cubicBezTo>
                  <a:cubicBezTo>
                    <a:pt x="1920" y="2933"/>
                    <a:pt x="2318" y="2743"/>
                    <a:pt x="2588" y="2375"/>
                  </a:cubicBezTo>
                  <a:cubicBezTo>
                    <a:pt x="3056" y="1735"/>
                    <a:pt x="2957" y="805"/>
                    <a:pt x="2366" y="308"/>
                  </a:cubicBezTo>
                  <a:cubicBezTo>
                    <a:pt x="2120" y="100"/>
                    <a:pt x="1830" y="0"/>
                    <a:pt x="154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46"/>
            <p:cNvSpPr/>
            <p:nvPr/>
          </p:nvSpPr>
          <p:spPr>
            <a:xfrm>
              <a:off x="3101450" y="1896100"/>
              <a:ext cx="76425" cy="73225"/>
            </a:xfrm>
            <a:custGeom>
              <a:avLst/>
              <a:gdLst/>
              <a:ahLst/>
              <a:cxnLst/>
              <a:rect l="l" t="t" r="r" b="b"/>
              <a:pathLst>
                <a:path w="3057" h="2929" extrusionOk="0">
                  <a:moveTo>
                    <a:pt x="1541" y="1"/>
                  </a:moveTo>
                  <a:cubicBezTo>
                    <a:pt x="1135" y="1"/>
                    <a:pt x="732" y="196"/>
                    <a:pt x="462" y="567"/>
                  </a:cubicBezTo>
                  <a:cubicBezTo>
                    <a:pt x="1" y="1202"/>
                    <a:pt x="97" y="2114"/>
                    <a:pt x="683" y="2613"/>
                  </a:cubicBezTo>
                  <a:cubicBezTo>
                    <a:pt x="930" y="2825"/>
                    <a:pt x="1226" y="2929"/>
                    <a:pt x="1521" y="2929"/>
                  </a:cubicBezTo>
                  <a:cubicBezTo>
                    <a:pt x="1921" y="2929"/>
                    <a:pt x="2319" y="2738"/>
                    <a:pt x="2589" y="2370"/>
                  </a:cubicBezTo>
                  <a:cubicBezTo>
                    <a:pt x="3056" y="1732"/>
                    <a:pt x="2957" y="803"/>
                    <a:pt x="2366" y="307"/>
                  </a:cubicBezTo>
                  <a:cubicBezTo>
                    <a:pt x="2121" y="100"/>
                    <a:pt x="1830" y="1"/>
                    <a:pt x="154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3" name="Google Shape;2063;p46"/>
            <p:cNvSpPr/>
            <p:nvPr/>
          </p:nvSpPr>
          <p:spPr>
            <a:xfrm>
              <a:off x="3181925" y="1798675"/>
              <a:ext cx="76650" cy="74200"/>
            </a:xfrm>
            <a:custGeom>
              <a:avLst/>
              <a:gdLst/>
              <a:ahLst/>
              <a:cxnLst/>
              <a:rect l="l" t="t" r="r" b="b"/>
              <a:pathLst>
                <a:path w="3066" h="2968" extrusionOk="0">
                  <a:moveTo>
                    <a:pt x="1542" y="1"/>
                  </a:moveTo>
                  <a:cubicBezTo>
                    <a:pt x="1129" y="1"/>
                    <a:pt x="720" y="206"/>
                    <a:pt x="453" y="593"/>
                  </a:cubicBezTo>
                  <a:cubicBezTo>
                    <a:pt x="0" y="1245"/>
                    <a:pt x="114" y="2167"/>
                    <a:pt x="707" y="2663"/>
                  </a:cubicBezTo>
                  <a:cubicBezTo>
                    <a:pt x="952" y="2868"/>
                    <a:pt x="1241" y="2968"/>
                    <a:pt x="1529" y="2968"/>
                  </a:cubicBezTo>
                  <a:cubicBezTo>
                    <a:pt x="1937" y="2968"/>
                    <a:pt x="2341" y="2767"/>
                    <a:pt x="2609" y="2383"/>
                  </a:cubicBezTo>
                  <a:cubicBezTo>
                    <a:pt x="3065" y="1728"/>
                    <a:pt x="2951" y="789"/>
                    <a:pt x="2353" y="297"/>
                  </a:cubicBezTo>
                  <a:cubicBezTo>
                    <a:pt x="2110" y="97"/>
                    <a:pt x="1825" y="1"/>
                    <a:pt x="154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4" name="Google Shape;2064;p46"/>
            <p:cNvSpPr/>
            <p:nvPr/>
          </p:nvSpPr>
          <p:spPr>
            <a:xfrm>
              <a:off x="3173100" y="1795000"/>
              <a:ext cx="76625" cy="74075"/>
            </a:xfrm>
            <a:custGeom>
              <a:avLst/>
              <a:gdLst/>
              <a:ahLst/>
              <a:cxnLst/>
              <a:rect l="l" t="t" r="r" b="b"/>
              <a:pathLst>
                <a:path w="3065" h="2963" extrusionOk="0">
                  <a:moveTo>
                    <a:pt x="1542" y="0"/>
                  </a:moveTo>
                  <a:cubicBezTo>
                    <a:pt x="1128" y="0"/>
                    <a:pt x="719" y="206"/>
                    <a:pt x="450" y="592"/>
                  </a:cubicBezTo>
                  <a:cubicBezTo>
                    <a:pt x="0" y="1244"/>
                    <a:pt x="114" y="2165"/>
                    <a:pt x="707" y="2659"/>
                  </a:cubicBezTo>
                  <a:cubicBezTo>
                    <a:pt x="952" y="2863"/>
                    <a:pt x="1240" y="2962"/>
                    <a:pt x="1527" y="2962"/>
                  </a:cubicBezTo>
                  <a:cubicBezTo>
                    <a:pt x="1936" y="2962"/>
                    <a:pt x="2340" y="2762"/>
                    <a:pt x="2609" y="2378"/>
                  </a:cubicBezTo>
                  <a:cubicBezTo>
                    <a:pt x="3065" y="1725"/>
                    <a:pt x="2951" y="788"/>
                    <a:pt x="2351" y="296"/>
                  </a:cubicBezTo>
                  <a:cubicBezTo>
                    <a:pt x="2108" y="96"/>
                    <a:pt x="1824" y="0"/>
                    <a:pt x="154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46"/>
            <p:cNvSpPr/>
            <p:nvPr/>
          </p:nvSpPr>
          <p:spPr>
            <a:xfrm>
              <a:off x="3251900" y="1695050"/>
              <a:ext cx="76825" cy="75050"/>
            </a:xfrm>
            <a:custGeom>
              <a:avLst/>
              <a:gdLst/>
              <a:ahLst/>
              <a:cxnLst/>
              <a:rect l="l" t="t" r="r" b="b"/>
              <a:pathLst>
                <a:path w="3073" h="3002" extrusionOk="0">
                  <a:moveTo>
                    <a:pt x="1541" y="0"/>
                  </a:moveTo>
                  <a:cubicBezTo>
                    <a:pt x="1121" y="0"/>
                    <a:pt x="706" y="216"/>
                    <a:pt x="441" y="619"/>
                  </a:cubicBezTo>
                  <a:cubicBezTo>
                    <a:pt x="0" y="1286"/>
                    <a:pt x="130" y="2217"/>
                    <a:pt x="730" y="2709"/>
                  </a:cubicBezTo>
                  <a:cubicBezTo>
                    <a:pt x="972" y="2906"/>
                    <a:pt x="1254" y="3002"/>
                    <a:pt x="1534" y="3002"/>
                  </a:cubicBezTo>
                  <a:cubicBezTo>
                    <a:pt x="1950" y="3002"/>
                    <a:pt x="2361" y="2791"/>
                    <a:pt x="2626" y="2392"/>
                  </a:cubicBezTo>
                  <a:cubicBezTo>
                    <a:pt x="3073" y="1721"/>
                    <a:pt x="2940" y="775"/>
                    <a:pt x="2334" y="286"/>
                  </a:cubicBezTo>
                  <a:cubicBezTo>
                    <a:pt x="2094" y="93"/>
                    <a:pt x="1816" y="0"/>
                    <a:pt x="154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6" name="Google Shape;2066;p46"/>
            <p:cNvSpPr/>
            <p:nvPr/>
          </p:nvSpPr>
          <p:spPr>
            <a:xfrm>
              <a:off x="3242975" y="1691475"/>
              <a:ext cx="76875" cy="74925"/>
            </a:xfrm>
            <a:custGeom>
              <a:avLst/>
              <a:gdLst/>
              <a:ahLst/>
              <a:cxnLst/>
              <a:rect l="l" t="t" r="r" b="b"/>
              <a:pathLst>
                <a:path w="3075" h="2997" extrusionOk="0">
                  <a:moveTo>
                    <a:pt x="1542" y="0"/>
                  </a:moveTo>
                  <a:cubicBezTo>
                    <a:pt x="1121" y="0"/>
                    <a:pt x="706" y="216"/>
                    <a:pt x="441" y="619"/>
                  </a:cubicBezTo>
                  <a:cubicBezTo>
                    <a:pt x="0" y="1286"/>
                    <a:pt x="131" y="2213"/>
                    <a:pt x="732" y="2704"/>
                  </a:cubicBezTo>
                  <a:cubicBezTo>
                    <a:pt x="974" y="2901"/>
                    <a:pt x="1256" y="2997"/>
                    <a:pt x="1537" y="2997"/>
                  </a:cubicBezTo>
                  <a:cubicBezTo>
                    <a:pt x="1952" y="2997"/>
                    <a:pt x="2363" y="2787"/>
                    <a:pt x="2628" y="2386"/>
                  </a:cubicBezTo>
                  <a:cubicBezTo>
                    <a:pt x="3075" y="1718"/>
                    <a:pt x="2942" y="771"/>
                    <a:pt x="2335" y="285"/>
                  </a:cubicBezTo>
                  <a:cubicBezTo>
                    <a:pt x="2095" y="92"/>
                    <a:pt x="1817" y="0"/>
                    <a:pt x="154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7" name="Google Shape;2067;p46"/>
            <p:cNvSpPr/>
            <p:nvPr/>
          </p:nvSpPr>
          <p:spPr>
            <a:xfrm>
              <a:off x="3320075" y="1589025"/>
              <a:ext cx="77025" cy="75900"/>
            </a:xfrm>
            <a:custGeom>
              <a:avLst/>
              <a:gdLst/>
              <a:ahLst/>
              <a:cxnLst/>
              <a:rect l="l" t="t" r="r" b="b"/>
              <a:pathLst>
                <a:path w="3081" h="3036" extrusionOk="0">
                  <a:moveTo>
                    <a:pt x="1539" y="1"/>
                  </a:moveTo>
                  <a:cubicBezTo>
                    <a:pt x="1111" y="1"/>
                    <a:pt x="690" y="226"/>
                    <a:pt x="428" y="645"/>
                  </a:cubicBezTo>
                  <a:cubicBezTo>
                    <a:pt x="0" y="1327"/>
                    <a:pt x="146" y="2266"/>
                    <a:pt x="755" y="2752"/>
                  </a:cubicBezTo>
                  <a:cubicBezTo>
                    <a:pt x="993" y="2943"/>
                    <a:pt x="1269" y="3035"/>
                    <a:pt x="1542" y="3035"/>
                  </a:cubicBezTo>
                  <a:cubicBezTo>
                    <a:pt x="1965" y="3035"/>
                    <a:pt x="2382" y="2815"/>
                    <a:pt x="2645" y="2399"/>
                  </a:cubicBezTo>
                  <a:cubicBezTo>
                    <a:pt x="3080" y="1713"/>
                    <a:pt x="2932" y="757"/>
                    <a:pt x="2316" y="275"/>
                  </a:cubicBezTo>
                  <a:cubicBezTo>
                    <a:pt x="2079" y="89"/>
                    <a:pt x="1808" y="1"/>
                    <a:pt x="153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46"/>
            <p:cNvSpPr/>
            <p:nvPr/>
          </p:nvSpPr>
          <p:spPr>
            <a:xfrm>
              <a:off x="3311100" y="1585575"/>
              <a:ext cx="77025" cy="75750"/>
            </a:xfrm>
            <a:custGeom>
              <a:avLst/>
              <a:gdLst/>
              <a:ahLst/>
              <a:cxnLst/>
              <a:rect l="l" t="t" r="r" b="b"/>
              <a:pathLst>
                <a:path w="3081" h="3030" extrusionOk="0">
                  <a:moveTo>
                    <a:pt x="1540" y="0"/>
                  </a:moveTo>
                  <a:cubicBezTo>
                    <a:pt x="1112" y="0"/>
                    <a:pt x="690" y="226"/>
                    <a:pt x="428" y="644"/>
                  </a:cubicBezTo>
                  <a:cubicBezTo>
                    <a:pt x="0" y="1327"/>
                    <a:pt x="146" y="2263"/>
                    <a:pt x="754" y="2748"/>
                  </a:cubicBezTo>
                  <a:cubicBezTo>
                    <a:pt x="994" y="2938"/>
                    <a:pt x="1270" y="3030"/>
                    <a:pt x="1543" y="3030"/>
                  </a:cubicBezTo>
                  <a:cubicBezTo>
                    <a:pt x="1966" y="3030"/>
                    <a:pt x="2383" y="2810"/>
                    <a:pt x="2647" y="2395"/>
                  </a:cubicBezTo>
                  <a:cubicBezTo>
                    <a:pt x="3080" y="1709"/>
                    <a:pt x="2932" y="757"/>
                    <a:pt x="2316" y="274"/>
                  </a:cubicBezTo>
                  <a:cubicBezTo>
                    <a:pt x="2079" y="89"/>
                    <a:pt x="1808" y="0"/>
                    <a:pt x="154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46"/>
            <p:cNvSpPr/>
            <p:nvPr/>
          </p:nvSpPr>
          <p:spPr>
            <a:xfrm>
              <a:off x="3386375" y="1480625"/>
              <a:ext cx="77175" cy="76775"/>
            </a:xfrm>
            <a:custGeom>
              <a:avLst/>
              <a:gdLst/>
              <a:ahLst/>
              <a:cxnLst/>
              <a:rect l="l" t="t" r="r" b="b"/>
              <a:pathLst>
                <a:path w="3087" h="3071" extrusionOk="0">
                  <a:moveTo>
                    <a:pt x="1536" y="0"/>
                  </a:moveTo>
                  <a:cubicBezTo>
                    <a:pt x="1102" y="0"/>
                    <a:pt x="677" y="236"/>
                    <a:pt x="417" y="672"/>
                  </a:cubicBezTo>
                  <a:cubicBezTo>
                    <a:pt x="1" y="1369"/>
                    <a:pt x="162" y="2317"/>
                    <a:pt x="780" y="2798"/>
                  </a:cubicBezTo>
                  <a:cubicBezTo>
                    <a:pt x="1016" y="2982"/>
                    <a:pt x="1285" y="3070"/>
                    <a:pt x="1551" y="3070"/>
                  </a:cubicBezTo>
                  <a:cubicBezTo>
                    <a:pt x="1981" y="3070"/>
                    <a:pt x="2402" y="2839"/>
                    <a:pt x="2663" y="2406"/>
                  </a:cubicBezTo>
                  <a:cubicBezTo>
                    <a:pt x="3087" y="1705"/>
                    <a:pt x="2921" y="744"/>
                    <a:pt x="2298" y="265"/>
                  </a:cubicBezTo>
                  <a:cubicBezTo>
                    <a:pt x="2063" y="86"/>
                    <a:pt x="1798" y="0"/>
                    <a:pt x="153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46"/>
            <p:cNvSpPr/>
            <p:nvPr/>
          </p:nvSpPr>
          <p:spPr>
            <a:xfrm>
              <a:off x="3377350" y="1477300"/>
              <a:ext cx="77175" cy="76650"/>
            </a:xfrm>
            <a:custGeom>
              <a:avLst/>
              <a:gdLst/>
              <a:ahLst/>
              <a:cxnLst/>
              <a:rect l="l" t="t" r="r" b="b"/>
              <a:pathLst>
                <a:path w="3087" h="3066" extrusionOk="0">
                  <a:moveTo>
                    <a:pt x="1535" y="0"/>
                  </a:moveTo>
                  <a:cubicBezTo>
                    <a:pt x="1100" y="0"/>
                    <a:pt x="675" y="236"/>
                    <a:pt x="415" y="672"/>
                  </a:cubicBezTo>
                  <a:cubicBezTo>
                    <a:pt x="1" y="1369"/>
                    <a:pt x="162" y="2313"/>
                    <a:pt x="780" y="2794"/>
                  </a:cubicBezTo>
                  <a:cubicBezTo>
                    <a:pt x="1016" y="2977"/>
                    <a:pt x="1285" y="3065"/>
                    <a:pt x="1551" y="3065"/>
                  </a:cubicBezTo>
                  <a:cubicBezTo>
                    <a:pt x="1982" y="3065"/>
                    <a:pt x="2404" y="2835"/>
                    <a:pt x="2665" y="2403"/>
                  </a:cubicBezTo>
                  <a:cubicBezTo>
                    <a:pt x="3087" y="1701"/>
                    <a:pt x="2921" y="740"/>
                    <a:pt x="2296" y="265"/>
                  </a:cubicBezTo>
                  <a:cubicBezTo>
                    <a:pt x="2062" y="86"/>
                    <a:pt x="1797" y="0"/>
                    <a:pt x="153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46"/>
            <p:cNvSpPr/>
            <p:nvPr/>
          </p:nvSpPr>
          <p:spPr>
            <a:xfrm>
              <a:off x="3450750" y="1369925"/>
              <a:ext cx="77325" cy="77625"/>
            </a:xfrm>
            <a:custGeom>
              <a:avLst/>
              <a:gdLst/>
              <a:ahLst/>
              <a:cxnLst/>
              <a:rect l="l" t="t" r="r" b="b"/>
              <a:pathLst>
                <a:path w="3093" h="3105" extrusionOk="0">
                  <a:moveTo>
                    <a:pt x="1531" y="0"/>
                  </a:moveTo>
                  <a:cubicBezTo>
                    <a:pt x="1090" y="0"/>
                    <a:pt x="660" y="247"/>
                    <a:pt x="403" y="699"/>
                  </a:cubicBezTo>
                  <a:cubicBezTo>
                    <a:pt x="1" y="1411"/>
                    <a:pt x="181" y="2367"/>
                    <a:pt x="806" y="2842"/>
                  </a:cubicBezTo>
                  <a:cubicBezTo>
                    <a:pt x="1039" y="3019"/>
                    <a:pt x="1302" y="3104"/>
                    <a:pt x="1561" y="3104"/>
                  </a:cubicBezTo>
                  <a:cubicBezTo>
                    <a:pt x="1998" y="3104"/>
                    <a:pt x="2425" y="2863"/>
                    <a:pt x="2682" y="2415"/>
                  </a:cubicBezTo>
                  <a:cubicBezTo>
                    <a:pt x="3092" y="1698"/>
                    <a:pt x="2910" y="727"/>
                    <a:pt x="2277" y="256"/>
                  </a:cubicBezTo>
                  <a:cubicBezTo>
                    <a:pt x="2045" y="83"/>
                    <a:pt x="1786" y="0"/>
                    <a:pt x="153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46"/>
            <p:cNvSpPr/>
            <p:nvPr/>
          </p:nvSpPr>
          <p:spPr>
            <a:xfrm>
              <a:off x="3441625" y="1366675"/>
              <a:ext cx="77375" cy="77500"/>
            </a:xfrm>
            <a:custGeom>
              <a:avLst/>
              <a:gdLst/>
              <a:ahLst/>
              <a:cxnLst/>
              <a:rect l="l" t="t" r="r" b="b"/>
              <a:pathLst>
                <a:path w="3095" h="3100" extrusionOk="0">
                  <a:moveTo>
                    <a:pt x="1533" y="1"/>
                  </a:moveTo>
                  <a:cubicBezTo>
                    <a:pt x="1092" y="1"/>
                    <a:pt x="661" y="248"/>
                    <a:pt x="405" y="700"/>
                  </a:cubicBezTo>
                  <a:cubicBezTo>
                    <a:pt x="1" y="1410"/>
                    <a:pt x="181" y="2362"/>
                    <a:pt x="808" y="2837"/>
                  </a:cubicBezTo>
                  <a:cubicBezTo>
                    <a:pt x="1041" y="3014"/>
                    <a:pt x="1304" y="3099"/>
                    <a:pt x="1563" y="3099"/>
                  </a:cubicBezTo>
                  <a:cubicBezTo>
                    <a:pt x="2000" y="3099"/>
                    <a:pt x="2427" y="2858"/>
                    <a:pt x="2684" y="2410"/>
                  </a:cubicBezTo>
                  <a:cubicBezTo>
                    <a:pt x="3094" y="1695"/>
                    <a:pt x="2910" y="726"/>
                    <a:pt x="2277" y="255"/>
                  </a:cubicBezTo>
                  <a:cubicBezTo>
                    <a:pt x="2046" y="83"/>
                    <a:pt x="1788" y="1"/>
                    <a:pt x="153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46"/>
            <p:cNvSpPr/>
            <p:nvPr/>
          </p:nvSpPr>
          <p:spPr>
            <a:xfrm>
              <a:off x="2929950" y="1908575"/>
              <a:ext cx="76375" cy="71125"/>
            </a:xfrm>
            <a:custGeom>
              <a:avLst/>
              <a:gdLst/>
              <a:ahLst/>
              <a:cxnLst/>
              <a:rect l="l" t="t" r="r" b="b"/>
              <a:pathLst>
                <a:path w="3055" h="2845" extrusionOk="0">
                  <a:moveTo>
                    <a:pt x="1537" y="1"/>
                  </a:moveTo>
                  <a:cubicBezTo>
                    <a:pt x="1133" y="1"/>
                    <a:pt x="733" y="189"/>
                    <a:pt x="465" y="547"/>
                  </a:cubicBezTo>
                  <a:cubicBezTo>
                    <a:pt x="1" y="1162"/>
                    <a:pt x="96" y="2048"/>
                    <a:pt x="679" y="2534"/>
                  </a:cubicBezTo>
                  <a:cubicBezTo>
                    <a:pt x="928" y="2743"/>
                    <a:pt x="1227" y="2845"/>
                    <a:pt x="1524" y="2845"/>
                  </a:cubicBezTo>
                  <a:cubicBezTo>
                    <a:pt x="1923" y="2845"/>
                    <a:pt x="2318" y="2661"/>
                    <a:pt x="2587" y="2306"/>
                  </a:cubicBezTo>
                  <a:cubicBezTo>
                    <a:pt x="3055" y="1689"/>
                    <a:pt x="2958" y="786"/>
                    <a:pt x="2369" y="302"/>
                  </a:cubicBezTo>
                  <a:cubicBezTo>
                    <a:pt x="2122" y="99"/>
                    <a:pt x="1829" y="1"/>
                    <a:pt x="153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46"/>
            <p:cNvSpPr/>
            <p:nvPr/>
          </p:nvSpPr>
          <p:spPr>
            <a:xfrm>
              <a:off x="2921175" y="1904875"/>
              <a:ext cx="76400" cy="71000"/>
            </a:xfrm>
            <a:custGeom>
              <a:avLst/>
              <a:gdLst/>
              <a:ahLst/>
              <a:cxnLst/>
              <a:rect l="l" t="t" r="r" b="b"/>
              <a:pathLst>
                <a:path w="3056" h="2840" extrusionOk="0">
                  <a:moveTo>
                    <a:pt x="1536" y="0"/>
                  </a:moveTo>
                  <a:cubicBezTo>
                    <a:pt x="1132" y="0"/>
                    <a:pt x="732" y="188"/>
                    <a:pt x="464" y="545"/>
                  </a:cubicBezTo>
                  <a:cubicBezTo>
                    <a:pt x="0" y="1160"/>
                    <a:pt x="97" y="2044"/>
                    <a:pt x="681" y="2530"/>
                  </a:cubicBezTo>
                  <a:cubicBezTo>
                    <a:pt x="930" y="2738"/>
                    <a:pt x="1228" y="2839"/>
                    <a:pt x="1524" y="2839"/>
                  </a:cubicBezTo>
                  <a:cubicBezTo>
                    <a:pt x="1922" y="2839"/>
                    <a:pt x="2317" y="2656"/>
                    <a:pt x="2587" y="2302"/>
                  </a:cubicBezTo>
                  <a:cubicBezTo>
                    <a:pt x="3056" y="1685"/>
                    <a:pt x="2957" y="784"/>
                    <a:pt x="2368" y="301"/>
                  </a:cubicBezTo>
                  <a:cubicBezTo>
                    <a:pt x="2121" y="98"/>
                    <a:pt x="1828" y="0"/>
                    <a:pt x="153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5" name="Google Shape;2075;p46"/>
            <p:cNvSpPr/>
            <p:nvPr/>
          </p:nvSpPr>
          <p:spPr>
            <a:xfrm>
              <a:off x="3001775" y="1810725"/>
              <a:ext cx="76650" cy="71925"/>
            </a:xfrm>
            <a:custGeom>
              <a:avLst/>
              <a:gdLst/>
              <a:ahLst/>
              <a:cxnLst/>
              <a:rect l="l" t="t" r="r" b="b"/>
              <a:pathLst>
                <a:path w="3066" h="2877" extrusionOk="0">
                  <a:moveTo>
                    <a:pt x="1541" y="0"/>
                  </a:moveTo>
                  <a:cubicBezTo>
                    <a:pt x="1129" y="0"/>
                    <a:pt x="723" y="198"/>
                    <a:pt x="455" y="571"/>
                  </a:cubicBezTo>
                  <a:cubicBezTo>
                    <a:pt x="1" y="1200"/>
                    <a:pt x="113" y="2095"/>
                    <a:pt x="704" y="2578"/>
                  </a:cubicBezTo>
                  <a:cubicBezTo>
                    <a:pt x="950" y="2779"/>
                    <a:pt x="1241" y="2877"/>
                    <a:pt x="1530" y="2877"/>
                  </a:cubicBezTo>
                  <a:cubicBezTo>
                    <a:pt x="1937" y="2877"/>
                    <a:pt x="2339" y="2683"/>
                    <a:pt x="2608" y="2314"/>
                  </a:cubicBezTo>
                  <a:cubicBezTo>
                    <a:pt x="3066" y="1679"/>
                    <a:pt x="2952" y="769"/>
                    <a:pt x="2355" y="290"/>
                  </a:cubicBezTo>
                  <a:cubicBezTo>
                    <a:pt x="2111" y="94"/>
                    <a:pt x="1825" y="0"/>
                    <a:pt x="154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6" name="Google Shape;2076;p46"/>
            <p:cNvSpPr/>
            <p:nvPr/>
          </p:nvSpPr>
          <p:spPr>
            <a:xfrm>
              <a:off x="2993000" y="1807100"/>
              <a:ext cx="76600" cy="71850"/>
            </a:xfrm>
            <a:custGeom>
              <a:avLst/>
              <a:gdLst/>
              <a:ahLst/>
              <a:cxnLst/>
              <a:rect l="l" t="t" r="r" b="b"/>
              <a:pathLst>
                <a:path w="3064" h="2874" extrusionOk="0">
                  <a:moveTo>
                    <a:pt x="1538" y="0"/>
                  </a:moveTo>
                  <a:cubicBezTo>
                    <a:pt x="1126" y="0"/>
                    <a:pt x="719" y="198"/>
                    <a:pt x="451" y="572"/>
                  </a:cubicBezTo>
                  <a:cubicBezTo>
                    <a:pt x="0" y="1201"/>
                    <a:pt x="111" y="2094"/>
                    <a:pt x="702" y="2576"/>
                  </a:cubicBezTo>
                  <a:cubicBezTo>
                    <a:pt x="948" y="2776"/>
                    <a:pt x="1238" y="2873"/>
                    <a:pt x="1527" y="2873"/>
                  </a:cubicBezTo>
                  <a:cubicBezTo>
                    <a:pt x="1934" y="2873"/>
                    <a:pt x="2337" y="2680"/>
                    <a:pt x="2606" y="2310"/>
                  </a:cubicBezTo>
                  <a:cubicBezTo>
                    <a:pt x="3064" y="1678"/>
                    <a:pt x="2950" y="767"/>
                    <a:pt x="2351" y="289"/>
                  </a:cubicBezTo>
                  <a:cubicBezTo>
                    <a:pt x="2107" y="94"/>
                    <a:pt x="1821" y="0"/>
                    <a:pt x="153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7" name="Google Shape;2077;p46"/>
            <p:cNvSpPr/>
            <p:nvPr/>
          </p:nvSpPr>
          <p:spPr>
            <a:xfrm>
              <a:off x="3072000" y="1710375"/>
              <a:ext cx="76800" cy="72775"/>
            </a:xfrm>
            <a:custGeom>
              <a:avLst/>
              <a:gdLst/>
              <a:ahLst/>
              <a:cxnLst/>
              <a:rect l="l" t="t" r="r" b="b"/>
              <a:pathLst>
                <a:path w="3072" h="2911" extrusionOk="0">
                  <a:moveTo>
                    <a:pt x="1542" y="0"/>
                  </a:moveTo>
                  <a:cubicBezTo>
                    <a:pt x="1122" y="0"/>
                    <a:pt x="708" y="209"/>
                    <a:pt x="441" y="599"/>
                  </a:cubicBezTo>
                  <a:cubicBezTo>
                    <a:pt x="0" y="1243"/>
                    <a:pt x="128" y="2147"/>
                    <a:pt x="726" y="2624"/>
                  </a:cubicBezTo>
                  <a:cubicBezTo>
                    <a:pt x="969" y="2817"/>
                    <a:pt x="1253" y="2910"/>
                    <a:pt x="1534" y="2910"/>
                  </a:cubicBezTo>
                  <a:cubicBezTo>
                    <a:pt x="1948" y="2910"/>
                    <a:pt x="2358" y="2708"/>
                    <a:pt x="2625" y="2322"/>
                  </a:cubicBezTo>
                  <a:cubicBezTo>
                    <a:pt x="3071" y="1674"/>
                    <a:pt x="2942" y="754"/>
                    <a:pt x="2338" y="279"/>
                  </a:cubicBezTo>
                  <a:cubicBezTo>
                    <a:pt x="2097" y="91"/>
                    <a:pt x="1818" y="0"/>
                    <a:pt x="154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8" name="Google Shape;2078;p46"/>
            <p:cNvSpPr/>
            <p:nvPr/>
          </p:nvSpPr>
          <p:spPr>
            <a:xfrm>
              <a:off x="3063125" y="1706900"/>
              <a:ext cx="76775" cy="72675"/>
            </a:xfrm>
            <a:custGeom>
              <a:avLst/>
              <a:gdLst/>
              <a:ahLst/>
              <a:cxnLst/>
              <a:rect l="l" t="t" r="r" b="b"/>
              <a:pathLst>
                <a:path w="3071" h="2907" extrusionOk="0">
                  <a:moveTo>
                    <a:pt x="1541" y="0"/>
                  </a:moveTo>
                  <a:cubicBezTo>
                    <a:pt x="1121" y="0"/>
                    <a:pt x="707" y="208"/>
                    <a:pt x="441" y="597"/>
                  </a:cubicBezTo>
                  <a:cubicBezTo>
                    <a:pt x="0" y="1241"/>
                    <a:pt x="126" y="2144"/>
                    <a:pt x="726" y="2621"/>
                  </a:cubicBezTo>
                  <a:cubicBezTo>
                    <a:pt x="969" y="2814"/>
                    <a:pt x="1252" y="2907"/>
                    <a:pt x="1534" y="2907"/>
                  </a:cubicBezTo>
                  <a:cubicBezTo>
                    <a:pt x="1948" y="2907"/>
                    <a:pt x="2357" y="2704"/>
                    <a:pt x="2624" y="2319"/>
                  </a:cubicBezTo>
                  <a:cubicBezTo>
                    <a:pt x="3071" y="1669"/>
                    <a:pt x="2942" y="751"/>
                    <a:pt x="2335" y="278"/>
                  </a:cubicBezTo>
                  <a:cubicBezTo>
                    <a:pt x="2095" y="90"/>
                    <a:pt x="1817" y="0"/>
                    <a:pt x="154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9" name="Google Shape;2079;p46"/>
            <p:cNvSpPr/>
            <p:nvPr/>
          </p:nvSpPr>
          <p:spPr>
            <a:xfrm>
              <a:off x="3140450" y="1607650"/>
              <a:ext cx="76975" cy="73675"/>
            </a:xfrm>
            <a:custGeom>
              <a:avLst/>
              <a:gdLst/>
              <a:ahLst/>
              <a:cxnLst/>
              <a:rect l="l" t="t" r="r" b="b"/>
              <a:pathLst>
                <a:path w="3079" h="2947" extrusionOk="0">
                  <a:moveTo>
                    <a:pt x="1539" y="1"/>
                  </a:moveTo>
                  <a:cubicBezTo>
                    <a:pt x="1113" y="1"/>
                    <a:pt x="694" y="219"/>
                    <a:pt x="430" y="624"/>
                  </a:cubicBezTo>
                  <a:cubicBezTo>
                    <a:pt x="1" y="1285"/>
                    <a:pt x="143" y="2197"/>
                    <a:pt x="751" y="2671"/>
                  </a:cubicBezTo>
                  <a:cubicBezTo>
                    <a:pt x="991" y="2857"/>
                    <a:pt x="1267" y="2947"/>
                    <a:pt x="1541" y="2947"/>
                  </a:cubicBezTo>
                  <a:cubicBezTo>
                    <a:pt x="1962" y="2947"/>
                    <a:pt x="2377" y="2734"/>
                    <a:pt x="2642" y="2330"/>
                  </a:cubicBezTo>
                  <a:cubicBezTo>
                    <a:pt x="3079" y="1667"/>
                    <a:pt x="2933" y="740"/>
                    <a:pt x="2319" y="271"/>
                  </a:cubicBezTo>
                  <a:cubicBezTo>
                    <a:pt x="2081" y="88"/>
                    <a:pt x="1809" y="1"/>
                    <a:pt x="153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0" name="Google Shape;2080;p46"/>
            <p:cNvSpPr/>
            <p:nvPr/>
          </p:nvSpPr>
          <p:spPr>
            <a:xfrm>
              <a:off x="3131475" y="1604275"/>
              <a:ext cx="76975" cy="73550"/>
            </a:xfrm>
            <a:custGeom>
              <a:avLst/>
              <a:gdLst/>
              <a:ahLst/>
              <a:cxnLst/>
              <a:rect l="l" t="t" r="r" b="b"/>
              <a:pathLst>
                <a:path w="3079" h="2942" extrusionOk="0">
                  <a:moveTo>
                    <a:pt x="1542" y="1"/>
                  </a:moveTo>
                  <a:cubicBezTo>
                    <a:pt x="1115" y="1"/>
                    <a:pt x="695" y="220"/>
                    <a:pt x="430" y="624"/>
                  </a:cubicBezTo>
                  <a:cubicBezTo>
                    <a:pt x="0" y="1285"/>
                    <a:pt x="143" y="2194"/>
                    <a:pt x="751" y="2665"/>
                  </a:cubicBezTo>
                  <a:cubicBezTo>
                    <a:pt x="991" y="2851"/>
                    <a:pt x="1269" y="2941"/>
                    <a:pt x="1543" y="2941"/>
                  </a:cubicBezTo>
                  <a:cubicBezTo>
                    <a:pt x="1965" y="2941"/>
                    <a:pt x="2380" y="2729"/>
                    <a:pt x="2644" y="2327"/>
                  </a:cubicBezTo>
                  <a:cubicBezTo>
                    <a:pt x="3079" y="1662"/>
                    <a:pt x="2932" y="736"/>
                    <a:pt x="2319" y="269"/>
                  </a:cubicBezTo>
                  <a:cubicBezTo>
                    <a:pt x="2082" y="88"/>
                    <a:pt x="1810" y="1"/>
                    <a:pt x="154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1" name="Google Shape;2081;p46"/>
            <p:cNvSpPr/>
            <p:nvPr/>
          </p:nvSpPr>
          <p:spPr>
            <a:xfrm>
              <a:off x="3207050" y="1502575"/>
              <a:ext cx="77175" cy="74525"/>
            </a:xfrm>
            <a:custGeom>
              <a:avLst/>
              <a:gdLst/>
              <a:ahLst/>
              <a:cxnLst/>
              <a:rect l="l" t="t" r="r" b="b"/>
              <a:pathLst>
                <a:path w="3087" h="2981" extrusionOk="0">
                  <a:moveTo>
                    <a:pt x="1540" y="1"/>
                  </a:moveTo>
                  <a:cubicBezTo>
                    <a:pt x="1106" y="1"/>
                    <a:pt x="681" y="229"/>
                    <a:pt x="421" y="651"/>
                  </a:cubicBezTo>
                  <a:cubicBezTo>
                    <a:pt x="1" y="1327"/>
                    <a:pt x="160" y="2247"/>
                    <a:pt x="776" y="2714"/>
                  </a:cubicBezTo>
                  <a:cubicBezTo>
                    <a:pt x="1013" y="2894"/>
                    <a:pt x="1283" y="2980"/>
                    <a:pt x="1550" y="2980"/>
                  </a:cubicBezTo>
                  <a:cubicBezTo>
                    <a:pt x="1979" y="2980"/>
                    <a:pt x="2401" y="2757"/>
                    <a:pt x="2663" y="2338"/>
                  </a:cubicBezTo>
                  <a:cubicBezTo>
                    <a:pt x="3087" y="1660"/>
                    <a:pt x="2925" y="723"/>
                    <a:pt x="2302" y="259"/>
                  </a:cubicBezTo>
                  <a:cubicBezTo>
                    <a:pt x="2068" y="84"/>
                    <a:pt x="1802" y="1"/>
                    <a:pt x="154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46"/>
            <p:cNvSpPr/>
            <p:nvPr/>
          </p:nvSpPr>
          <p:spPr>
            <a:xfrm>
              <a:off x="3198075" y="1499325"/>
              <a:ext cx="77125" cy="74400"/>
            </a:xfrm>
            <a:custGeom>
              <a:avLst/>
              <a:gdLst/>
              <a:ahLst/>
              <a:cxnLst/>
              <a:rect l="l" t="t" r="r" b="b"/>
              <a:pathLst>
                <a:path w="3085" h="2976" extrusionOk="0">
                  <a:moveTo>
                    <a:pt x="1539" y="0"/>
                  </a:moveTo>
                  <a:cubicBezTo>
                    <a:pt x="1105" y="0"/>
                    <a:pt x="679" y="229"/>
                    <a:pt x="419" y="649"/>
                  </a:cubicBezTo>
                  <a:cubicBezTo>
                    <a:pt x="1" y="1326"/>
                    <a:pt x="158" y="2244"/>
                    <a:pt x="776" y="2711"/>
                  </a:cubicBezTo>
                  <a:cubicBezTo>
                    <a:pt x="1013" y="2890"/>
                    <a:pt x="1283" y="2976"/>
                    <a:pt x="1550" y="2976"/>
                  </a:cubicBezTo>
                  <a:cubicBezTo>
                    <a:pt x="1980" y="2976"/>
                    <a:pt x="2401" y="2753"/>
                    <a:pt x="2663" y="2335"/>
                  </a:cubicBezTo>
                  <a:cubicBezTo>
                    <a:pt x="3084" y="1655"/>
                    <a:pt x="2923" y="722"/>
                    <a:pt x="2302" y="258"/>
                  </a:cubicBezTo>
                  <a:cubicBezTo>
                    <a:pt x="2067" y="84"/>
                    <a:pt x="1801" y="0"/>
                    <a:pt x="153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46"/>
            <p:cNvSpPr/>
            <p:nvPr/>
          </p:nvSpPr>
          <p:spPr>
            <a:xfrm>
              <a:off x="3271850" y="1395175"/>
              <a:ext cx="77275" cy="75375"/>
            </a:xfrm>
            <a:custGeom>
              <a:avLst/>
              <a:gdLst/>
              <a:ahLst/>
              <a:cxnLst/>
              <a:rect l="l" t="t" r="r" b="b"/>
              <a:pathLst>
                <a:path w="3091" h="3015" extrusionOk="0">
                  <a:moveTo>
                    <a:pt x="1536" y="0"/>
                  </a:moveTo>
                  <a:cubicBezTo>
                    <a:pt x="1095" y="0"/>
                    <a:pt x="664" y="239"/>
                    <a:pt x="407" y="677"/>
                  </a:cubicBezTo>
                  <a:cubicBezTo>
                    <a:pt x="0" y="1369"/>
                    <a:pt x="175" y="2296"/>
                    <a:pt x="800" y="2758"/>
                  </a:cubicBezTo>
                  <a:cubicBezTo>
                    <a:pt x="1034" y="2931"/>
                    <a:pt x="1298" y="3014"/>
                    <a:pt x="1559" y="3014"/>
                  </a:cubicBezTo>
                  <a:cubicBezTo>
                    <a:pt x="1995" y="3014"/>
                    <a:pt x="2422" y="2781"/>
                    <a:pt x="2680" y="2345"/>
                  </a:cubicBezTo>
                  <a:cubicBezTo>
                    <a:pt x="3090" y="1650"/>
                    <a:pt x="2912" y="709"/>
                    <a:pt x="2283" y="249"/>
                  </a:cubicBezTo>
                  <a:cubicBezTo>
                    <a:pt x="2051" y="81"/>
                    <a:pt x="1791" y="0"/>
                    <a:pt x="153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46"/>
            <p:cNvSpPr/>
            <p:nvPr/>
          </p:nvSpPr>
          <p:spPr>
            <a:xfrm>
              <a:off x="3262775" y="1392025"/>
              <a:ext cx="77325" cy="75275"/>
            </a:xfrm>
            <a:custGeom>
              <a:avLst/>
              <a:gdLst/>
              <a:ahLst/>
              <a:cxnLst/>
              <a:rect l="l" t="t" r="r" b="b"/>
              <a:pathLst>
                <a:path w="3093" h="3011" extrusionOk="0">
                  <a:moveTo>
                    <a:pt x="1534" y="1"/>
                  </a:moveTo>
                  <a:cubicBezTo>
                    <a:pt x="1093" y="1"/>
                    <a:pt x="663" y="240"/>
                    <a:pt x="407" y="678"/>
                  </a:cubicBezTo>
                  <a:cubicBezTo>
                    <a:pt x="1" y="1367"/>
                    <a:pt x="175" y="2295"/>
                    <a:pt x="801" y="2756"/>
                  </a:cubicBezTo>
                  <a:cubicBezTo>
                    <a:pt x="1034" y="2928"/>
                    <a:pt x="1297" y="3010"/>
                    <a:pt x="1557" y="3010"/>
                  </a:cubicBezTo>
                  <a:cubicBezTo>
                    <a:pt x="1994" y="3010"/>
                    <a:pt x="2421" y="2777"/>
                    <a:pt x="2680" y="2342"/>
                  </a:cubicBezTo>
                  <a:cubicBezTo>
                    <a:pt x="3092" y="1648"/>
                    <a:pt x="2912" y="708"/>
                    <a:pt x="2281" y="250"/>
                  </a:cubicBezTo>
                  <a:cubicBezTo>
                    <a:pt x="2049" y="81"/>
                    <a:pt x="1790" y="1"/>
                    <a:pt x="153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46"/>
            <p:cNvSpPr/>
            <p:nvPr/>
          </p:nvSpPr>
          <p:spPr>
            <a:xfrm>
              <a:off x="3334700" y="1285425"/>
              <a:ext cx="77400" cy="76200"/>
            </a:xfrm>
            <a:custGeom>
              <a:avLst/>
              <a:gdLst/>
              <a:ahLst/>
              <a:cxnLst/>
              <a:rect l="l" t="t" r="r" b="b"/>
              <a:pathLst>
                <a:path w="3096" h="3048" extrusionOk="0">
                  <a:moveTo>
                    <a:pt x="1532" y="0"/>
                  </a:moveTo>
                  <a:cubicBezTo>
                    <a:pt x="1083" y="0"/>
                    <a:pt x="648" y="250"/>
                    <a:pt x="394" y="704"/>
                  </a:cubicBezTo>
                  <a:cubicBezTo>
                    <a:pt x="0" y="1409"/>
                    <a:pt x="192" y="2344"/>
                    <a:pt x="825" y="2802"/>
                  </a:cubicBezTo>
                  <a:cubicBezTo>
                    <a:pt x="1055" y="2968"/>
                    <a:pt x="1313" y="3048"/>
                    <a:pt x="1567" y="3048"/>
                  </a:cubicBezTo>
                  <a:cubicBezTo>
                    <a:pt x="2011" y="3048"/>
                    <a:pt x="2443" y="2804"/>
                    <a:pt x="2697" y="2353"/>
                  </a:cubicBezTo>
                  <a:cubicBezTo>
                    <a:pt x="3096" y="1643"/>
                    <a:pt x="2900" y="693"/>
                    <a:pt x="2262" y="239"/>
                  </a:cubicBezTo>
                  <a:cubicBezTo>
                    <a:pt x="2034" y="77"/>
                    <a:pt x="1781" y="0"/>
                    <a:pt x="15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6" name="Google Shape;2086;p46"/>
            <p:cNvSpPr/>
            <p:nvPr/>
          </p:nvSpPr>
          <p:spPr>
            <a:xfrm>
              <a:off x="3325575" y="1282400"/>
              <a:ext cx="77400" cy="76100"/>
            </a:xfrm>
            <a:custGeom>
              <a:avLst/>
              <a:gdLst/>
              <a:ahLst/>
              <a:cxnLst/>
              <a:rect l="l" t="t" r="r" b="b"/>
              <a:pathLst>
                <a:path w="3096" h="3044" extrusionOk="0">
                  <a:moveTo>
                    <a:pt x="1531" y="0"/>
                  </a:moveTo>
                  <a:cubicBezTo>
                    <a:pt x="1083" y="0"/>
                    <a:pt x="647" y="250"/>
                    <a:pt x="394" y="704"/>
                  </a:cubicBezTo>
                  <a:cubicBezTo>
                    <a:pt x="1" y="1408"/>
                    <a:pt x="192" y="2341"/>
                    <a:pt x="825" y="2798"/>
                  </a:cubicBezTo>
                  <a:cubicBezTo>
                    <a:pt x="1056" y="2963"/>
                    <a:pt x="1313" y="3043"/>
                    <a:pt x="1567" y="3043"/>
                  </a:cubicBezTo>
                  <a:cubicBezTo>
                    <a:pt x="2011" y="3043"/>
                    <a:pt x="2443" y="2800"/>
                    <a:pt x="2697" y="2349"/>
                  </a:cubicBezTo>
                  <a:cubicBezTo>
                    <a:pt x="3096" y="1640"/>
                    <a:pt x="2900" y="690"/>
                    <a:pt x="2260" y="238"/>
                  </a:cubicBezTo>
                  <a:cubicBezTo>
                    <a:pt x="2032" y="77"/>
                    <a:pt x="1780" y="0"/>
                    <a:pt x="15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7" name="Google Shape;2087;p46"/>
            <p:cNvSpPr/>
            <p:nvPr/>
          </p:nvSpPr>
          <p:spPr>
            <a:xfrm>
              <a:off x="2821650" y="1821725"/>
              <a:ext cx="76600" cy="69750"/>
            </a:xfrm>
            <a:custGeom>
              <a:avLst/>
              <a:gdLst/>
              <a:ahLst/>
              <a:cxnLst/>
              <a:rect l="l" t="t" r="r" b="b"/>
              <a:pathLst>
                <a:path w="3064" h="2790" extrusionOk="0">
                  <a:moveTo>
                    <a:pt x="1538" y="1"/>
                  </a:moveTo>
                  <a:cubicBezTo>
                    <a:pt x="1128" y="1"/>
                    <a:pt x="722" y="191"/>
                    <a:pt x="455" y="551"/>
                  </a:cubicBezTo>
                  <a:cubicBezTo>
                    <a:pt x="1" y="1161"/>
                    <a:pt x="111" y="2027"/>
                    <a:pt x="702" y="2497"/>
                  </a:cubicBezTo>
                  <a:cubicBezTo>
                    <a:pt x="948" y="2694"/>
                    <a:pt x="1242" y="2789"/>
                    <a:pt x="1533" y="2789"/>
                  </a:cubicBezTo>
                  <a:cubicBezTo>
                    <a:pt x="1941" y="2789"/>
                    <a:pt x="2343" y="2603"/>
                    <a:pt x="2604" y="2248"/>
                  </a:cubicBezTo>
                  <a:cubicBezTo>
                    <a:pt x="3064" y="1634"/>
                    <a:pt x="2952" y="752"/>
                    <a:pt x="2355" y="285"/>
                  </a:cubicBezTo>
                  <a:cubicBezTo>
                    <a:pt x="2111" y="93"/>
                    <a:pt x="1823" y="1"/>
                    <a:pt x="153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46"/>
            <p:cNvSpPr/>
            <p:nvPr/>
          </p:nvSpPr>
          <p:spPr>
            <a:xfrm>
              <a:off x="2812875" y="1818225"/>
              <a:ext cx="76550" cy="69600"/>
            </a:xfrm>
            <a:custGeom>
              <a:avLst/>
              <a:gdLst/>
              <a:ahLst/>
              <a:cxnLst/>
              <a:rect l="l" t="t" r="r" b="b"/>
              <a:pathLst>
                <a:path w="3062" h="2784" extrusionOk="0">
                  <a:moveTo>
                    <a:pt x="1537" y="0"/>
                  </a:moveTo>
                  <a:cubicBezTo>
                    <a:pt x="1127" y="0"/>
                    <a:pt x="721" y="191"/>
                    <a:pt x="452" y="550"/>
                  </a:cubicBezTo>
                  <a:cubicBezTo>
                    <a:pt x="0" y="1158"/>
                    <a:pt x="110" y="2023"/>
                    <a:pt x="701" y="2492"/>
                  </a:cubicBezTo>
                  <a:cubicBezTo>
                    <a:pt x="946" y="2688"/>
                    <a:pt x="1239" y="2783"/>
                    <a:pt x="1530" y="2783"/>
                  </a:cubicBezTo>
                  <a:cubicBezTo>
                    <a:pt x="1938" y="2783"/>
                    <a:pt x="2341" y="2597"/>
                    <a:pt x="2603" y="2242"/>
                  </a:cubicBezTo>
                  <a:cubicBezTo>
                    <a:pt x="3061" y="1632"/>
                    <a:pt x="2949" y="750"/>
                    <a:pt x="2352" y="283"/>
                  </a:cubicBezTo>
                  <a:cubicBezTo>
                    <a:pt x="2108" y="92"/>
                    <a:pt x="1822" y="0"/>
                    <a:pt x="153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9" name="Google Shape;2089;p46"/>
            <p:cNvSpPr/>
            <p:nvPr/>
          </p:nvSpPr>
          <p:spPr>
            <a:xfrm>
              <a:off x="2892050" y="1724750"/>
              <a:ext cx="76800" cy="70575"/>
            </a:xfrm>
            <a:custGeom>
              <a:avLst/>
              <a:gdLst/>
              <a:ahLst/>
              <a:cxnLst/>
              <a:rect l="l" t="t" r="r" b="b"/>
              <a:pathLst>
                <a:path w="3072" h="2823" extrusionOk="0">
                  <a:moveTo>
                    <a:pt x="1542" y="0"/>
                  </a:moveTo>
                  <a:cubicBezTo>
                    <a:pt x="1124" y="0"/>
                    <a:pt x="711" y="201"/>
                    <a:pt x="443" y="577"/>
                  </a:cubicBezTo>
                  <a:cubicBezTo>
                    <a:pt x="1" y="1202"/>
                    <a:pt x="126" y="2076"/>
                    <a:pt x="725" y="2541"/>
                  </a:cubicBezTo>
                  <a:cubicBezTo>
                    <a:pt x="968" y="2730"/>
                    <a:pt x="1253" y="2822"/>
                    <a:pt x="1535" y="2822"/>
                  </a:cubicBezTo>
                  <a:cubicBezTo>
                    <a:pt x="1948" y="2822"/>
                    <a:pt x="2357" y="2627"/>
                    <a:pt x="2623" y="2254"/>
                  </a:cubicBezTo>
                  <a:cubicBezTo>
                    <a:pt x="3071" y="1627"/>
                    <a:pt x="2944" y="736"/>
                    <a:pt x="2340" y="273"/>
                  </a:cubicBezTo>
                  <a:cubicBezTo>
                    <a:pt x="2099" y="88"/>
                    <a:pt x="1819" y="0"/>
                    <a:pt x="154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0" name="Google Shape;2090;p46"/>
            <p:cNvSpPr/>
            <p:nvPr/>
          </p:nvSpPr>
          <p:spPr>
            <a:xfrm>
              <a:off x="2883175" y="1721350"/>
              <a:ext cx="76775" cy="70450"/>
            </a:xfrm>
            <a:custGeom>
              <a:avLst/>
              <a:gdLst/>
              <a:ahLst/>
              <a:cxnLst/>
              <a:rect l="l" t="t" r="r" b="b"/>
              <a:pathLst>
                <a:path w="3071" h="2818" extrusionOk="0">
                  <a:moveTo>
                    <a:pt x="1541" y="1"/>
                  </a:moveTo>
                  <a:cubicBezTo>
                    <a:pt x="1122" y="1"/>
                    <a:pt x="709" y="201"/>
                    <a:pt x="443" y="576"/>
                  </a:cubicBezTo>
                  <a:cubicBezTo>
                    <a:pt x="0" y="1199"/>
                    <a:pt x="126" y="2073"/>
                    <a:pt x="726" y="2537"/>
                  </a:cubicBezTo>
                  <a:cubicBezTo>
                    <a:pt x="969" y="2726"/>
                    <a:pt x="1254" y="2817"/>
                    <a:pt x="1537" y="2817"/>
                  </a:cubicBezTo>
                  <a:cubicBezTo>
                    <a:pt x="1950" y="2817"/>
                    <a:pt x="2358" y="2622"/>
                    <a:pt x="2624" y="2250"/>
                  </a:cubicBezTo>
                  <a:cubicBezTo>
                    <a:pt x="3071" y="1623"/>
                    <a:pt x="2944" y="733"/>
                    <a:pt x="2339" y="272"/>
                  </a:cubicBezTo>
                  <a:cubicBezTo>
                    <a:pt x="2098" y="88"/>
                    <a:pt x="1818" y="1"/>
                    <a:pt x="154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1" name="Google Shape;2091;p46"/>
            <p:cNvSpPr/>
            <p:nvPr/>
          </p:nvSpPr>
          <p:spPr>
            <a:xfrm>
              <a:off x="2960750" y="1625350"/>
              <a:ext cx="76975" cy="71400"/>
            </a:xfrm>
            <a:custGeom>
              <a:avLst/>
              <a:gdLst/>
              <a:ahLst/>
              <a:cxnLst/>
              <a:rect l="l" t="t" r="r" b="b"/>
              <a:pathLst>
                <a:path w="3079" h="2856" extrusionOk="0">
                  <a:moveTo>
                    <a:pt x="1542" y="0"/>
                  </a:moveTo>
                  <a:cubicBezTo>
                    <a:pt x="1116" y="0"/>
                    <a:pt x="697" y="210"/>
                    <a:pt x="433" y="602"/>
                  </a:cubicBezTo>
                  <a:cubicBezTo>
                    <a:pt x="0" y="1242"/>
                    <a:pt x="141" y="2126"/>
                    <a:pt x="747" y="2586"/>
                  </a:cubicBezTo>
                  <a:cubicBezTo>
                    <a:pt x="988" y="2768"/>
                    <a:pt x="1266" y="2856"/>
                    <a:pt x="1541" y="2856"/>
                  </a:cubicBezTo>
                  <a:cubicBezTo>
                    <a:pt x="1962" y="2856"/>
                    <a:pt x="2376" y="2651"/>
                    <a:pt x="2641" y="2263"/>
                  </a:cubicBezTo>
                  <a:cubicBezTo>
                    <a:pt x="3079" y="1619"/>
                    <a:pt x="2936" y="720"/>
                    <a:pt x="2324" y="262"/>
                  </a:cubicBezTo>
                  <a:cubicBezTo>
                    <a:pt x="2086" y="85"/>
                    <a:pt x="1812" y="0"/>
                    <a:pt x="154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2" name="Google Shape;2092;p46"/>
            <p:cNvSpPr/>
            <p:nvPr/>
          </p:nvSpPr>
          <p:spPr>
            <a:xfrm>
              <a:off x="2951825" y="1622050"/>
              <a:ext cx="76975" cy="71325"/>
            </a:xfrm>
            <a:custGeom>
              <a:avLst/>
              <a:gdLst/>
              <a:ahLst/>
              <a:cxnLst/>
              <a:rect l="l" t="t" r="r" b="b"/>
              <a:pathLst>
                <a:path w="3079" h="2853" extrusionOk="0">
                  <a:moveTo>
                    <a:pt x="1540" y="1"/>
                  </a:moveTo>
                  <a:cubicBezTo>
                    <a:pt x="1115" y="1"/>
                    <a:pt x="696" y="211"/>
                    <a:pt x="431" y="603"/>
                  </a:cubicBezTo>
                  <a:cubicBezTo>
                    <a:pt x="0" y="1241"/>
                    <a:pt x="141" y="2123"/>
                    <a:pt x="747" y="2583"/>
                  </a:cubicBezTo>
                  <a:cubicBezTo>
                    <a:pt x="987" y="2765"/>
                    <a:pt x="1265" y="2853"/>
                    <a:pt x="1540" y="2853"/>
                  </a:cubicBezTo>
                  <a:cubicBezTo>
                    <a:pt x="1961" y="2853"/>
                    <a:pt x="2375" y="2647"/>
                    <a:pt x="2639" y="2258"/>
                  </a:cubicBezTo>
                  <a:cubicBezTo>
                    <a:pt x="3078" y="1616"/>
                    <a:pt x="2934" y="717"/>
                    <a:pt x="2322" y="263"/>
                  </a:cubicBezTo>
                  <a:cubicBezTo>
                    <a:pt x="2084" y="86"/>
                    <a:pt x="1811" y="1"/>
                    <a:pt x="154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46"/>
            <p:cNvSpPr/>
            <p:nvPr/>
          </p:nvSpPr>
          <p:spPr>
            <a:xfrm>
              <a:off x="3027725" y="1523600"/>
              <a:ext cx="77125" cy="72275"/>
            </a:xfrm>
            <a:custGeom>
              <a:avLst/>
              <a:gdLst/>
              <a:ahLst/>
              <a:cxnLst/>
              <a:rect l="l" t="t" r="r" b="b"/>
              <a:pathLst>
                <a:path w="3085" h="2891" extrusionOk="0">
                  <a:moveTo>
                    <a:pt x="1541" y="1"/>
                  </a:moveTo>
                  <a:cubicBezTo>
                    <a:pt x="1108" y="1"/>
                    <a:pt x="684" y="221"/>
                    <a:pt x="420" y="629"/>
                  </a:cubicBezTo>
                  <a:cubicBezTo>
                    <a:pt x="0" y="1284"/>
                    <a:pt x="156" y="2175"/>
                    <a:pt x="770" y="2631"/>
                  </a:cubicBezTo>
                  <a:cubicBezTo>
                    <a:pt x="1007" y="2806"/>
                    <a:pt x="1278" y="2890"/>
                    <a:pt x="1546" y="2890"/>
                  </a:cubicBezTo>
                  <a:cubicBezTo>
                    <a:pt x="1974" y="2890"/>
                    <a:pt x="2395" y="2675"/>
                    <a:pt x="2657" y="2270"/>
                  </a:cubicBezTo>
                  <a:cubicBezTo>
                    <a:pt x="3084" y="1611"/>
                    <a:pt x="2925" y="705"/>
                    <a:pt x="2305" y="252"/>
                  </a:cubicBezTo>
                  <a:cubicBezTo>
                    <a:pt x="2070" y="82"/>
                    <a:pt x="1804" y="1"/>
                    <a:pt x="154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4" name="Google Shape;2094;p46"/>
            <p:cNvSpPr/>
            <p:nvPr/>
          </p:nvSpPr>
          <p:spPr>
            <a:xfrm>
              <a:off x="3018700" y="1520400"/>
              <a:ext cx="77125" cy="72175"/>
            </a:xfrm>
            <a:custGeom>
              <a:avLst/>
              <a:gdLst/>
              <a:ahLst/>
              <a:cxnLst/>
              <a:rect l="l" t="t" r="r" b="b"/>
              <a:pathLst>
                <a:path w="3085" h="2887" extrusionOk="0">
                  <a:moveTo>
                    <a:pt x="1543" y="0"/>
                  </a:moveTo>
                  <a:cubicBezTo>
                    <a:pt x="1110" y="0"/>
                    <a:pt x="684" y="222"/>
                    <a:pt x="422" y="629"/>
                  </a:cubicBezTo>
                  <a:cubicBezTo>
                    <a:pt x="0" y="1283"/>
                    <a:pt x="158" y="2174"/>
                    <a:pt x="772" y="2628"/>
                  </a:cubicBezTo>
                  <a:cubicBezTo>
                    <a:pt x="1009" y="2802"/>
                    <a:pt x="1280" y="2886"/>
                    <a:pt x="1548" y="2886"/>
                  </a:cubicBezTo>
                  <a:cubicBezTo>
                    <a:pt x="1976" y="2886"/>
                    <a:pt x="2397" y="2672"/>
                    <a:pt x="2659" y="2267"/>
                  </a:cubicBezTo>
                  <a:cubicBezTo>
                    <a:pt x="3084" y="1608"/>
                    <a:pt x="2927" y="701"/>
                    <a:pt x="2305" y="251"/>
                  </a:cubicBezTo>
                  <a:cubicBezTo>
                    <a:pt x="2071" y="81"/>
                    <a:pt x="1806" y="0"/>
                    <a:pt x="15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5" name="Google Shape;2095;p46"/>
            <p:cNvSpPr/>
            <p:nvPr/>
          </p:nvSpPr>
          <p:spPr>
            <a:xfrm>
              <a:off x="3092900" y="1419475"/>
              <a:ext cx="77225" cy="73100"/>
            </a:xfrm>
            <a:custGeom>
              <a:avLst/>
              <a:gdLst/>
              <a:ahLst/>
              <a:cxnLst/>
              <a:rect l="l" t="t" r="r" b="b"/>
              <a:pathLst>
                <a:path w="3089" h="2924" extrusionOk="0">
                  <a:moveTo>
                    <a:pt x="1539" y="0"/>
                  </a:moveTo>
                  <a:cubicBezTo>
                    <a:pt x="1098" y="0"/>
                    <a:pt x="667" y="232"/>
                    <a:pt x="409" y="655"/>
                  </a:cubicBezTo>
                  <a:cubicBezTo>
                    <a:pt x="1" y="1326"/>
                    <a:pt x="170" y="2225"/>
                    <a:pt x="793" y="2675"/>
                  </a:cubicBezTo>
                  <a:cubicBezTo>
                    <a:pt x="1026" y="2843"/>
                    <a:pt x="1291" y="2924"/>
                    <a:pt x="1552" y="2924"/>
                  </a:cubicBezTo>
                  <a:cubicBezTo>
                    <a:pt x="1988" y="2924"/>
                    <a:pt x="2415" y="2698"/>
                    <a:pt x="2674" y="2278"/>
                  </a:cubicBezTo>
                  <a:cubicBezTo>
                    <a:pt x="3088" y="1603"/>
                    <a:pt x="2913" y="689"/>
                    <a:pt x="2285" y="243"/>
                  </a:cubicBezTo>
                  <a:cubicBezTo>
                    <a:pt x="2054" y="79"/>
                    <a:pt x="1795" y="0"/>
                    <a:pt x="153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46"/>
            <p:cNvSpPr/>
            <p:nvPr/>
          </p:nvSpPr>
          <p:spPr>
            <a:xfrm>
              <a:off x="3083825" y="1416375"/>
              <a:ext cx="77275" cy="73050"/>
            </a:xfrm>
            <a:custGeom>
              <a:avLst/>
              <a:gdLst/>
              <a:ahLst/>
              <a:cxnLst/>
              <a:rect l="l" t="t" r="r" b="b"/>
              <a:pathLst>
                <a:path w="3091" h="2922" extrusionOk="0">
                  <a:moveTo>
                    <a:pt x="1539" y="1"/>
                  </a:moveTo>
                  <a:cubicBezTo>
                    <a:pt x="1099" y="1"/>
                    <a:pt x="668" y="232"/>
                    <a:pt x="409" y="655"/>
                  </a:cubicBezTo>
                  <a:cubicBezTo>
                    <a:pt x="1" y="1326"/>
                    <a:pt x="172" y="2223"/>
                    <a:pt x="795" y="2672"/>
                  </a:cubicBezTo>
                  <a:cubicBezTo>
                    <a:pt x="1028" y="2840"/>
                    <a:pt x="1293" y="2921"/>
                    <a:pt x="1554" y="2921"/>
                  </a:cubicBezTo>
                  <a:cubicBezTo>
                    <a:pt x="1990" y="2921"/>
                    <a:pt x="2417" y="2695"/>
                    <a:pt x="2676" y="2274"/>
                  </a:cubicBezTo>
                  <a:cubicBezTo>
                    <a:pt x="3090" y="1602"/>
                    <a:pt x="2914" y="688"/>
                    <a:pt x="2285" y="243"/>
                  </a:cubicBezTo>
                  <a:cubicBezTo>
                    <a:pt x="2054" y="79"/>
                    <a:pt x="1795" y="1"/>
                    <a:pt x="153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46"/>
            <p:cNvSpPr/>
            <p:nvPr/>
          </p:nvSpPr>
          <p:spPr>
            <a:xfrm>
              <a:off x="3156175" y="1313025"/>
              <a:ext cx="77375" cy="74025"/>
            </a:xfrm>
            <a:custGeom>
              <a:avLst/>
              <a:gdLst/>
              <a:ahLst/>
              <a:cxnLst/>
              <a:rect l="l" t="t" r="r" b="b"/>
              <a:pathLst>
                <a:path w="3095" h="2961" extrusionOk="0">
                  <a:moveTo>
                    <a:pt x="1536" y="0"/>
                  </a:moveTo>
                  <a:cubicBezTo>
                    <a:pt x="1088" y="0"/>
                    <a:pt x="653" y="242"/>
                    <a:pt x="398" y="681"/>
                  </a:cubicBezTo>
                  <a:cubicBezTo>
                    <a:pt x="1" y="1367"/>
                    <a:pt x="189" y="2274"/>
                    <a:pt x="820" y="2720"/>
                  </a:cubicBezTo>
                  <a:cubicBezTo>
                    <a:pt x="1050" y="2882"/>
                    <a:pt x="1307" y="2960"/>
                    <a:pt x="1561" y="2960"/>
                  </a:cubicBezTo>
                  <a:cubicBezTo>
                    <a:pt x="2004" y="2960"/>
                    <a:pt x="2435" y="2724"/>
                    <a:pt x="2691" y="2287"/>
                  </a:cubicBezTo>
                  <a:cubicBezTo>
                    <a:pt x="3094" y="1597"/>
                    <a:pt x="2902" y="674"/>
                    <a:pt x="2266" y="233"/>
                  </a:cubicBezTo>
                  <a:cubicBezTo>
                    <a:pt x="2038" y="75"/>
                    <a:pt x="1785" y="0"/>
                    <a:pt x="153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46"/>
            <p:cNvSpPr/>
            <p:nvPr/>
          </p:nvSpPr>
          <p:spPr>
            <a:xfrm>
              <a:off x="3147050" y="1310050"/>
              <a:ext cx="77375" cy="73875"/>
            </a:xfrm>
            <a:custGeom>
              <a:avLst/>
              <a:gdLst/>
              <a:ahLst/>
              <a:cxnLst/>
              <a:rect l="l" t="t" r="r" b="b"/>
              <a:pathLst>
                <a:path w="3095" h="2955" extrusionOk="0">
                  <a:moveTo>
                    <a:pt x="1537" y="1"/>
                  </a:moveTo>
                  <a:cubicBezTo>
                    <a:pt x="1088" y="1"/>
                    <a:pt x="652" y="243"/>
                    <a:pt x="398" y="683"/>
                  </a:cubicBezTo>
                  <a:cubicBezTo>
                    <a:pt x="1" y="1367"/>
                    <a:pt x="189" y="2271"/>
                    <a:pt x="822" y="2716"/>
                  </a:cubicBezTo>
                  <a:cubicBezTo>
                    <a:pt x="1051" y="2877"/>
                    <a:pt x="1308" y="2955"/>
                    <a:pt x="1562" y="2955"/>
                  </a:cubicBezTo>
                  <a:cubicBezTo>
                    <a:pt x="2006" y="2955"/>
                    <a:pt x="2438" y="2718"/>
                    <a:pt x="2693" y="2281"/>
                  </a:cubicBezTo>
                  <a:cubicBezTo>
                    <a:pt x="3094" y="1593"/>
                    <a:pt x="2902" y="671"/>
                    <a:pt x="2266" y="232"/>
                  </a:cubicBezTo>
                  <a:cubicBezTo>
                    <a:pt x="2038" y="75"/>
                    <a:pt x="1786" y="1"/>
                    <a:pt x="1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9" name="Google Shape;2099;p46"/>
            <p:cNvSpPr/>
            <p:nvPr/>
          </p:nvSpPr>
          <p:spPr>
            <a:xfrm>
              <a:off x="3217550" y="1204275"/>
              <a:ext cx="77450" cy="74825"/>
            </a:xfrm>
            <a:custGeom>
              <a:avLst/>
              <a:gdLst/>
              <a:ahLst/>
              <a:cxnLst/>
              <a:rect l="l" t="t" r="r" b="b"/>
              <a:pathLst>
                <a:path w="3098" h="2993" extrusionOk="0">
                  <a:moveTo>
                    <a:pt x="1531" y="1"/>
                  </a:moveTo>
                  <a:cubicBezTo>
                    <a:pt x="1076" y="1"/>
                    <a:pt x="635" y="254"/>
                    <a:pt x="384" y="708"/>
                  </a:cubicBezTo>
                  <a:cubicBezTo>
                    <a:pt x="1" y="1408"/>
                    <a:pt x="204" y="2324"/>
                    <a:pt x="844" y="2763"/>
                  </a:cubicBezTo>
                  <a:cubicBezTo>
                    <a:pt x="1070" y="2918"/>
                    <a:pt x="1321" y="2992"/>
                    <a:pt x="1569" y="2992"/>
                  </a:cubicBezTo>
                  <a:cubicBezTo>
                    <a:pt x="2019" y="2992"/>
                    <a:pt x="2457" y="2745"/>
                    <a:pt x="2708" y="2291"/>
                  </a:cubicBezTo>
                  <a:cubicBezTo>
                    <a:pt x="3098" y="1590"/>
                    <a:pt x="2889" y="659"/>
                    <a:pt x="2245" y="224"/>
                  </a:cubicBezTo>
                  <a:cubicBezTo>
                    <a:pt x="2021" y="73"/>
                    <a:pt x="1774" y="1"/>
                    <a:pt x="15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0" name="Google Shape;2100;p46"/>
            <p:cNvSpPr/>
            <p:nvPr/>
          </p:nvSpPr>
          <p:spPr>
            <a:xfrm>
              <a:off x="3208375" y="1201425"/>
              <a:ext cx="77475" cy="74750"/>
            </a:xfrm>
            <a:custGeom>
              <a:avLst/>
              <a:gdLst/>
              <a:ahLst/>
              <a:cxnLst/>
              <a:rect l="l" t="t" r="r" b="b"/>
              <a:pathLst>
                <a:path w="3099" h="2990" extrusionOk="0">
                  <a:moveTo>
                    <a:pt x="1532" y="1"/>
                  </a:moveTo>
                  <a:cubicBezTo>
                    <a:pt x="1077" y="1"/>
                    <a:pt x="635" y="254"/>
                    <a:pt x="385" y="710"/>
                  </a:cubicBezTo>
                  <a:cubicBezTo>
                    <a:pt x="1" y="1408"/>
                    <a:pt x="204" y="2324"/>
                    <a:pt x="845" y="2761"/>
                  </a:cubicBezTo>
                  <a:cubicBezTo>
                    <a:pt x="1071" y="2915"/>
                    <a:pt x="1322" y="2990"/>
                    <a:pt x="1569" y="2990"/>
                  </a:cubicBezTo>
                  <a:cubicBezTo>
                    <a:pt x="2019" y="2990"/>
                    <a:pt x="2457" y="2743"/>
                    <a:pt x="2709" y="2289"/>
                  </a:cubicBezTo>
                  <a:cubicBezTo>
                    <a:pt x="3098" y="1586"/>
                    <a:pt x="2889" y="657"/>
                    <a:pt x="2245" y="224"/>
                  </a:cubicBezTo>
                  <a:cubicBezTo>
                    <a:pt x="2021" y="73"/>
                    <a:pt x="1775" y="1"/>
                    <a:pt x="15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46"/>
            <p:cNvSpPr/>
            <p:nvPr/>
          </p:nvSpPr>
          <p:spPr>
            <a:xfrm>
              <a:off x="3041550" y="2011600"/>
              <a:ext cx="35650" cy="33825"/>
            </a:xfrm>
            <a:custGeom>
              <a:avLst/>
              <a:gdLst/>
              <a:ahLst/>
              <a:cxnLst/>
              <a:rect l="l" t="t" r="r" b="b"/>
              <a:pathLst>
                <a:path w="1426" h="1353" extrusionOk="0">
                  <a:moveTo>
                    <a:pt x="719" y="1"/>
                  </a:moveTo>
                  <a:cubicBezTo>
                    <a:pt x="534" y="1"/>
                    <a:pt x="350" y="87"/>
                    <a:pt x="223" y="253"/>
                  </a:cubicBezTo>
                  <a:cubicBezTo>
                    <a:pt x="0" y="542"/>
                    <a:pt x="40" y="967"/>
                    <a:pt x="310" y="1203"/>
                  </a:cubicBezTo>
                  <a:cubicBezTo>
                    <a:pt x="427" y="1304"/>
                    <a:pt x="567" y="1353"/>
                    <a:pt x="708" y="1353"/>
                  </a:cubicBezTo>
                  <a:cubicBezTo>
                    <a:pt x="893" y="1353"/>
                    <a:pt x="1077" y="1267"/>
                    <a:pt x="1203" y="1102"/>
                  </a:cubicBezTo>
                  <a:cubicBezTo>
                    <a:pt x="1426" y="811"/>
                    <a:pt x="1388" y="386"/>
                    <a:pt x="1116" y="150"/>
                  </a:cubicBezTo>
                  <a:cubicBezTo>
                    <a:pt x="999" y="50"/>
                    <a:pt x="859" y="1"/>
                    <a:pt x="71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46"/>
            <p:cNvSpPr/>
            <p:nvPr/>
          </p:nvSpPr>
          <p:spPr>
            <a:xfrm>
              <a:off x="3114475" y="1914700"/>
              <a:ext cx="35750" cy="34250"/>
            </a:xfrm>
            <a:custGeom>
              <a:avLst/>
              <a:gdLst/>
              <a:ahLst/>
              <a:cxnLst/>
              <a:rect l="l" t="t" r="r" b="b"/>
              <a:pathLst>
                <a:path w="1430" h="1370" extrusionOk="0">
                  <a:moveTo>
                    <a:pt x="719" y="1"/>
                  </a:moveTo>
                  <a:cubicBezTo>
                    <a:pt x="530" y="1"/>
                    <a:pt x="343" y="92"/>
                    <a:pt x="217" y="264"/>
                  </a:cubicBezTo>
                  <a:cubicBezTo>
                    <a:pt x="0" y="562"/>
                    <a:pt x="46" y="992"/>
                    <a:pt x="319" y="1223"/>
                  </a:cubicBezTo>
                  <a:cubicBezTo>
                    <a:pt x="435" y="1322"/>
                    <a:pt x="573" y="1370"/>
                    <a:pt x="710" y="1370"/>
                  </a:cubicBezTo>
                  <a:cubicBezTo>
                    <a:pt x="898" y="1370"/>
                    <a:pt x="1084" y="1280"/>
                    <a:pt x="1211" y="1107"/>
                  </a:cubicBezTo>
                  <a:cubicBezTo>
                    <a:pt x="1429" y="811"/>
                    <a:pt x="1384" y="378"/>
                    <a:pt x="1108" y="146"/>
                  </a:cubicBezTo>
                  <a:cubicBezTo>
                    <a:pt x="993" y="48"/>
                    <a:pt x="855" y="1"/>
                    <a:pt x="71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46"/>
            <p:cNvSpPr/>
            <p:nvPr/>
          </p:nvSpPr>
          <p:spPr>
            <a:xfrm>
              <a:off x="3185725" y="1815425"/>
              <a:ext cx="35850" cy="34625"/>
            </a:xfrm>
            <a:custGeom>
              <a:avLst/>
              <a:gdLst/>
              <a:ahLst/>
              <a:cxnLst/>
              <a:rect l="l" t="t" r="r" b="b"/>
              <a:pathLst>
                <a:path w="1434" h="1385" extrusionOk="0">
                  <a:moveTo>
                    <a:pt x="720" y="1"/>
                  </a:moveTo>
                  <a:cubicBezTo>
                    <a:pt x="528" y="1"/>
                    <a:pt x="337" y="96"/>
                    <a:pt x="211" y="277"/>
                  </a:cubicBezTo>
                  <a:cubicBezTo>
                    <a:pt x="0" y="581"/>
                    <a:pt x="54" y="1012"/>
                    <a:pt x="331" y="1244"/>
                  </a:cubicBezTo>
                  <a:cubicBezTo>
                    <a:pt x="445" y="1339"/>
                    <a:pt x="580" y="1385"/>
                    <a:pt x="714" y="1385"/>
                  </a:cubicBezTo>
                  <a:cubicBezTo>
                    <a:pt x="906" y="1385"/>
                    <a:pt x="1095" y="1291"/>
                    <a:pt x="1220" y="1111"/>
                  </a:cubicBezTo>
                  <a:cubicBezTo>
                    <a:pt x="1433" y="805"/>
                    <a:pt x="1380" y="370"/>
                    <a:pt x="1101" y="140"/>
                  </a:cubicBezTo>
                  <a:cubicBezTo>
                    <a:pt x="987" y="46"/>
                    <a:pt x="853" y="1"/>
                    <a:pt x="72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46"/>
            <p:cNvSpPr/>
            <p:nvPr/>
          </p:nvSpPr>
          <p:spPr>
            <a:xfrm>
              <a:off x="3255275" y="1713775"/>
              <a:ext cx="35975" cy="35000"/>
            </a:xfrm>
            <a:custGeom>
              <a:avLst/>
              <a:gdLst/>
              <a:ahLst/>
              <a:cxnLst/>
              <a:rect l="l" t="t" r="r" b="b"/>
              <a:pathLst>
                <a:path w="1439" h="1400" extrusionOk="0">
                  <a:moveTo>
                    <a:pt x="721" y="1"/>
                  </a:moveTo>
                  <a:cubicBezTo>
                    <a:pt x="525" y="1"/>
                    <a:pt x="332" y="100"/>
                    <a:pt x="207" y="288"/>
                  </a:cubicBezTo>
                  <a:cubicBezTo>
                    <a:pt x="0" y="599"/>
                    <a:pt x="61" y="1036"/>
                    <a:pt x="344" y="1264"/>
                  </a:cubicBezTo>
                  <a:cubicBezTo>
                    <a:pt x="457" y="1356"/>
                    <a:pt x="588" y="1400"/>
                    <a:pt x="718" y="1400"/>
                  </a:cubicBezTo>
                  <a:cubicBezTo>
                    <a:pt x="913" y="1400"/>
                    <a:pt x="1106" y="1301"/>
                    <a:pt x="1230" y="1114"/>
                  </a:cubicBezTo>
                  <a:cubicBezTo>
                    <a:pt x="1439" y="803"/>
                    <a:pt x="1376" y="362"/>
                    <a:pt x="1093" y="134"/>
                  </a:cubicBezTo>
                  <a:cubicBezTo>
                    <a:pt x="980" y="44"/>
                    <a:pt x="850" y="1"/>
                    <a:pt x="72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5" name="Google Shape;2105;p46"/>
            <p:cNvSpPr/>
            <p:nvPr/>
          </p:nvSpPr>
          <p:spPr>
            <a:xfrm>
              <a:off x="3323150" y="1609800"/>
              <a:ext cx="36000" cy="35400"/>
            </a:xfrm>
            <a:custGeom>
              <a:avLst/>
              <a:gdLst/>
              <a:ahLst/>
              <a:cxnLst/>
              <a:rect l="l" t="t" r="r" b="b"/>
              <a:pathLst>
                <a:path w="1440" h="1416" extrusionOk="0">
                  <a:moveTo>
                    <a:pt x="719" y="0"/>
                  </a:moveTo>
                  <a:cubicBezTo>
                    <a:pt x="520" y="0"/>
                    <a:pt x="324" y="105"/>
                    <a:pt x="200" y="301"/>
                  </a:cubicBezTo>
                  <a:cubicBezTo>
                    <a:pt x="1" y="618"/>
                    <a:pt x="67" y="1057"/>
                    <a:pt x="352" y="1283"/>
                  </a:cubicBezTo>
                  <a:cubicBezTo>
                    <a:pt x="465" y="1372"/>
                    <a:pt x="594" y="1415"/>
                    <a:pt x="721" y="1415"/>
                  </a:cubicBezTo>
                  <a:cubicBezTo>
                    <a:pt x="919" y="1415"/>
                    <a:pt x="1114" y="1312"/>
                    <a:pt x="1238" y="1118"/>
                  </a:cubicBezTo>
                  <a:cubicBezTo>
                    <a:pt x="1439" y="798"/>
                    <a:pt x="1371" y="354"/>
                    <a:pt x="1084" y="130"/>
                  </a:cubicBezTo>
                  <a:cubicBezTo>
                    <a:pt x="973" y="42"/>
                    <a:pt x="845" y="0"/>
                    <a:pt x="71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6" name="Google Shape;2106;p46"/>
            <p:cNvSpPr/>
            <p:nvPr/>
          </p:nvSpPr>
          <p:spPr>
            <a:xfrm>
              <a:off x="3389150" y="1503475"/>
              <a:ext cx="36075" cy="35850"/>
            </a:xfrm>
            <a:custGeom>
              <a:avLst/>
              <a:gdLst/>
              <a:ahLst/>
              <a:cxnLst/>
              <a:rect l="l" t="t" r="r" b="b"/>
              <a:pathLst>
                <a:path w="1443" h="1434" extrusionOk="0">
                  <a:moveTo>
                    <a:pt x="719" y="0"/>
                  </a:moveTo>
                  <a:cubicBezTo>
                    <a:pt x="516" y="0"/>
                    <a:pt x="318" y="110"/>
                    <a:pt x="196" y="312"/>
                  </a:cubicBezTo>
                  <a:cubicBezTo>
                    <a:pt x="0" y="639"/>
                    <a:pt x="76" y="1084"/>
                    <a:pt x="365" y="1306"/>
                  </a:cubicBezTo>
                  <a:cubicBezTo>
                    <a:pt x="475" y="1392"/>
                    <a:pt x="601" y="1433"/>
                    <a:pt x="725" y="1433"/>
                  </a:cubicBezTo>
                  <a:cubicBezTo>
                    <a:pt x="927" y="1433"/>
                    <a:pt x="1124" y="1325"/>
                    <a:pt x="1247" y="1122"/>
                  </a:cubicBezTo>
                  <a:cubicBezTo>
                    <a:pt x="1442" y="795"/>
                    <a:pt x="1366" y="349"/>
                    <a:pt x="1076" y="124"/>
                  </a:cubicBezTo>
                  <a:cubicBezTo>
                    <a:pt x="966" y="41"/>
                    <a:pt x="842" y="0"/>
                    <a:pt x="71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46"/>
            <p:cNvSpPr/>
            <p:nvPr/>
          </p:nvSpPr>
          <p:spPr>
            <a:xfrm>
              <a:off x="3453275" y="1394875"/>
              <a:ext cx="36175" cy="36200"/>
            </a:xfrm>
            <a:custGeom>
              <a:avLst/>
              <a:gdLst/>
              <a:ahLst/>
              <a:cxnLst/>
              <a:rect l="l" t="t" r="r" b="b"/>
              <a:pathLst>
                <a:path w="1447" h="1448" extrusionOk="0">
                  <a:moveTo>
                    <a:pt x="716" y="1"/>
                  </a:moveTo>
                  <a:cubicBezTo>
                    <a:pt x="510" y="1"/>
                    <a:pt x="310" y="114"/>
                    <a:pt x="190" y="324"/>
                  </a:cubicBezTo>
                  <a:cubicBezTo>
                    <a:pt x="0" y="659"/>
                    <a:pt x="82" y="1105"/>
                    <a:pt x="376" y="1325"/>
                  </a:cubicBezTo>
                  <a:cubicBezTo>
                    <a:pt x="486" y="1408"/>
                    <a:pt x="609" y="1448"/>
                    <a:pt x="731" y="1448"/>
                  </a:cubicBezTo>
                  <a:cubicBezTo>
                    <a:pt x="936" y="1448"/>
                    <a:pt x="1136" y="1335"/>
                    <a:pt x="1256" y="1126"/>
                  </a:cubicBezTo>
                  <a:cubicBezTo>
                    <a:pt x="1446" y="792"/>
                    <a:pt x="1361" y="341"/>
                    <a:pt x="1066" y="121"/>
                  </a:cubicBezTo>
                  <a:cubicBezTo>
                    <a:pt x="958" y="39"/>
                    <a:pt x="836" y="1"/>
                    <a:pt x="7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8" name="Google Shape;2108;p46"/>
            <p:cNvSpPr/>
            <p:nvPr/>
          </p:nvSpPr>
          <p:spPr>
            <a:xfrm>
              <a:off x="2935950" y="1920125"/>
              <a:ext cx="35750" cy="33200"/>
            </a:xfrm>
            <a:custGeom>
              <a:avLst/>
              <a:gdLst/>
              <a:ahLst/>
              <a:cxnLst/>
              <a:rect l="l" t="t" r="r" b="b"/>
              <a:pathLst>
                <a:path w="1430" h="1328" extrusionOk="0">
                  <a:moveTo>
                    <a:pt x="718" y="1"/>
                  </a:moveTo>
                  <a:cubicBezTo>
                    <a:pt x="529" y="1"/>
                    <a:pt x="343" y="88"/>
                    <a:pt x="217" y="256"/>
                  </a:cubicBezTo>
                  <a:cubicBezTo>
                    <a:pt x="0" y="543"/>
                    <a:pt x="46" y="959"/>
                    <a:pt x="320" y="1185"/>
                  </a:cubicBezTo>
                  <a:cubicBezTo>
                    <a:pt x="434" y="1281"/>
                    <a:pt x="574" y="1328"/>
                    <a:pt x="712" y="1328"/>
                  </a:cubicBezTo>
                  <a:cubicBezTo>
                    <a:pt x="901" y="1328"/>
                    <a:pt x="1089" y="1241"/>
                    <a:pt x="1211" y="1077"/>
                  </a:cubicBezTo>
                  <a:cubicBezTo>
                    <a:pt x="1429" y="788"/>
                    <a:pt x="1382" y="368"/>
                    <a:pt x="1108" y="142"/>
                  </a:cubicBezTo>
                  <a:cubicBezTo>
                    <a:pt x="992" y="47"/>
                    <a:pt x="855" y="1"/>
                    <a:pt x="71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9" name="Google Shape;2109;p46"/>
            <p:cNvSpPr/>
            <p:nvPr/>
          </p:nvSpPr>
          <p:spPr>
            <a:xfrm>
              <a:off x="3007300" y="1824050"/>
              <a:ext cx="35850" cy="33625"/>
            </a:xfrm>
            <a:custGeom>
              <a:avLst/>
              <a:gdLst/>
              <a:ahLst/>
              <a:cxnLst/>
              <a:rect l="l" t="t" r="r" b="b"/>
              <a:pathLst>
                <a:path w="1434" h="1345" extrusionOk="0">
                  <a:moveTo>
                    <a:pt x="720" y="1"/>
                  </a:moveTo>
                  <a:cubicBezTo>
                    <a:pt x="528" y="1"/>
                    <a:pt x="338" y="93"/>
                    <a:pt x="213" y="268"/>
                  </a:cubicBezTo>
                  <a:cubicBezTo>
                    <a:pt x="0" y="563"/>
                    <a:pt x="54" y="981"/>
                    <a:pt x="331" y="1207"/>
                  </a:cubicBezTo>
                  <a:cubicBezTo>
                    <a:pt x="446" y="1299"/>
                    <a:pt x="581" y="1344"/>
                    <a:pt x="715" y="1344"/>
                  </a:cubicBezTo>
                  <a:cubicBezTo>
                    <a:pt x="905" y="1344"/>
                    <a:pt x="1094" y="1253"/>
                    <a:pt x="1220" y="1079"/>
                  </a:cubicBezTo>
                  <a:cubicBezTo>
                    <a:pt x="1433" y="785"/>
                    <a:pt x="1380" y="361"/>
                    <a:pt x="1101" y="137"/>
                  </a:cubicBezTo>
                  <a:cubicBezTo>
                    <a:pt x="987" y="45"/>
                    <a:pt x="853" y="1"/>
                    <a:pt x="72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0" name="Google Shape;2110;p46"/>
            <p:cNvSpPr/>
            <p:nvPr/>
          </p:nvSpPr>
          <p:spPr>
            <a:xfrm>
              <a:off x="3077025" y="1725650"/>
              <a:ext cx="35950" cy="33925"/>
            </a:xfrm>
            <a:custGeom>
              <a:avLst/>
              <a:gdLst/>
              <a:ahLst/>
              <a:cxnLst/>
              <a:rect l="l" t="t" r="r" b="b"/>
              <a:pathLst>
                <a:path w="1438" h="1357" extrusionOk="0">
                  <a:moveTo>
                    <a:pt x="722" y="0"/>
                  </a:moveTo>
                  <a:cubicBezTo>
                    <a:pt x="526" y="0"/>
                    <a:pt x="333" y="97"/>
                    <a:pt x="208" y="278"/>
                  </a:cubicBezTo>
                  <a:cubicBezTo>
                    <a:pt x="1" y="579"/>
                    <a:pt x="60" y="1000"/>
                    <a:pt x="341" y="1223"/>
                  </a:cubicBezTo>
                  <a:cubicBezTo>
                    <a:pt x="455" y="1313"/>
                    <a:pt x="587" y="1356"/>
                    <a:pt x="719" y="1356"/>
                  </a:cubicBezTo>
                  <a:cubicBezTo>
                    <a:pt x="913" y="1356"/>
                    <a:pt x="1105" y="1261"/>
                    <a:pt x="1230" y="1080"/>
                  </a:cubicBezTo>
                  <a:cubicBezTo>
                    <a:pt x="1437" y="780"/>
                    <a:pt x="1377" y="352"/>
                    <a:pt x="1095" y="130"/>
                  </a:cubicBezTo>
                  <a:cubicBezTo>
                    <a:pt x="983" y="42"/>
                    <a:pt x="852" y="0"/>
                    <a:pt x="7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1" name="Google Shape;2111;p46"/>
            <p:cNvSpPr/>
            <p:nvPr/>
          </p:nvSpPr>
          <p:spPr>
            <a:xfrm>
              <a:off x="3145050" y="1624850"/>
              <a:ext cx="36050" cy="34375"/>
            </a:xfrm>
            <a:custGeom>
              <a:avLst/>
              <a:gdLst/>
              <a:ahLst/>
              <a:cxnLst/>
              <a:rect l="l" t="t" r="r" b="b"/>
              <a:pathLst>
                <a:path w="1442" h="1375" extrusionOk="0">
                  <a:moveTo>
                    <a:pt x="722" y="1"/>
                  </a:moveTo>
                  <a:cubicBezTo>
                    <a:pt x="523" y="1"/>
                    <a:pt x="327" y="101"/>
                    <a:pt x="204" y="290"/>
                  </a:cubicBezTo>
                  <a:cubicBezTo>
                    <a:pt x="1" y="599"/>
                    <a:pt x="69" y="1027"/>
                    <a:pt x="354" y="1247"/>
                  </a:cubicBezTo>
                  <a:cubicBezTo>
                    <a:pt x="466" y="1333"/>
                    <a:pt x="595" y="1374"/>
                    <a:pt x="722" y="1374"/>
                  </a:cubicBezTo>
                  <a:cubicBezTo>
                    <a:pt x="920" y="1374"/>
                    <a:pt x="1115" y="1274"/>
                    <a:pt x="1238" y="1086"/>
                  </a:cubicBezTo>
                  <a:cubicBezTo>
                    <a:pt x="1441" y="776"/>
                    <a:pt x="1375" y="347"/>
                    <a:pt x="1088" y="126"/>
                  </a:cubicBezTo>
                  <a:cubicBezTo>
                    <a:pt x="976" y="41"/>
                    <a:pt x="848" y="1"/>
                    <a:pt x="72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2" name="Google Shape;2112;p46"/>
            <p:cNvSpPr/>
            <p:nvPr/>
          </p:nvSpPr>
          <p:spPr>
            <a:xfrm>
              <a:off x="3211375" y="1521725"/>
              <a:ext cx="36075" cy="34800"/>
            </a:xfrm>
            <a:custGeom>
              <a:avLst/>
              <a:gdLst/>
              <a:ahLst/>
              <a:cxnLst/>
              <a:rect l="l" t="t" r="r" b="b"/>
              <a:pathLst>
                <a:path w="1443" h="1392" extrusionOk="0">
                  <a:moveTo>
                    <a:pt x="720" y="1"/>
                  </a:moveTo>
                  <a:cubicBezTo>
                    <a:pt x="518" y="1"/>
                    <a:pt x="319" y="107"/>
                    <a:pt x="196" y="305"/>
                  </a:cubicBezTo>
                  <a:cubicBezTo>
                    <a:pt x="1" y="620"/>
                    <a:pt x="75" y="1049"/>
                    <a:pt x="363" y="1268"/>
                  </a:cubicBezTo>
                  <a:cubicBezTo>
                    <a:pt x="474" y="1351"/>
                    <a:pt x="599" y="1391"/>
                    <a:pt x="724" y="1391"/>
                  </a:cubicBezTo>
                  <a:cubicBezTo>
                    <a:pt x="925" y="1391"/>
                    <a:pt x="1123" y="1286"/>
                    <a:pt x="1245" y="1091"/>
                  </a:cubicBezTo>
                  <a:cubicBezTo>
                    <a:pt x="1443" y="774"/>
                    <a:pt x="1369" y="341"/>
                    <a:pt x="1078" y="122"/>
                  </a:cubicBezTo>
                  <a:cubicBezTo>
                    <a:pt x="968" y="40"/>
                    <a:pt x="843" y="1"/>
                    <a:pt x="72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3" name="Google Shape;2113;p46"/>
            <p:cNvSpPr/>
            <p:nvPr/>
          </p:nvSpPr>
          <p:spPr>
            <a:xfrm>
              <a:off x="3275850" y="1416325"/>
              <a:ext cx="36175" cy="35175"/>
            </a:xfrm>
            <a:custGeom>
              <a:avLst/>
              <a:gdLst/>
              <a:ahLst/>
              <a:cxnLst/>
              <a:rect l="l" t="t" r="r" b="b"/>
              <a:pathLst>
                <a:path w="1447" h="1407" extrusionOk="0">
                  <a:moveTo>
                    <a:pt x="719" y="1"/>
                  </a:moveTo>
                  <a:cubicBezTo>
                    <a:pt x="513" y="1"/>
                    <a:pt x="312" y="112"/>
                    <a:pt x="192" y="315"/>
                  </a:cubicBezTo>
                  <a:cubicBezTo>
                    <a:pt x="0" y="638"/>
                    <a:pt x="82" y="1074"/>
                    <a:pt x="376" y="1288"/>
                  </a:cubicBezTo>
                  <a:cubicBezTo>
                    <a:pt x="485" y="1368"/>
                    <a:pt x="608" y="1407"/>
                    <a:pt x="729" y="1407"/>
                  </a:cubicBezTo>
                  <a:cubicBezTo>
                    <a:pt x="934" y="1407"/>
                    <a:pt x="1134" y="1297"/>
                    <a:pt x="1254" y="1095"/>
                  </a:cubicBezTo>
                  <a:cubicBezTo>
                    <a:pt x="1446" y="770"/>
                    <a:pt x="1363" y="333"/>
                    <a:pt x="1070" y="118"/>
                  </a:cubicBezTo>
                  <a:cubicBezTo>
                    <a:pt x="961" y="39"/>
                    <a:pt x="839" y="1"/>
                    <a:pt x="71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4" name="Google Shape;2114;p46"/>
            <p:cNvSpPr/>
            <p:nvPr/>
          </p:nvSpPr>
          <p:spPr>
            <a:xfrm>
              <a:off x="3338450" y="1308650"/>
              <a:ext cx="36225" cy="35625"/>
            </a:xfrm>
            <a:custGeom>
              <a:avLst/>
              <a:gdLst/>
              <a:ahLst/>
              <a:cxnLst/>
              <a:rect l="l" t="t" r="r" b="b"/>
              <a:pathLst>
                <a:path w="1449" h="1425" extrusionOk="0">
                  <a:moveTo>
                    <a:pt x="717" y="0"/>
                  </a:moveTo>
                  <a:cubicBezTo>
                    <a:pt x="508" y="0"/>
                    <a:pt x="305" y="116"/>
                    <a:pt x="187" y="328"/>
                  </a:cubicBezTo>
                  <a:cubicBezTo>
                    <a:pt x="1" y="657"/>
                    <a:pt x="92" y="1098"/>
                    <a:pt x="388" y="1310"/>
                  </a:cubicBezTo>
                  <a:cubicBezTo>
                    <a:pt x="495" y="1387"/>
                    <a:pt x="615" y="1424"/>
                    <a:pt x="732" y="1424"/>
                  </a:cubicBezTo>
                  <a:cubicBezTo>
                    <a:pt x="940" y="1424"/>
                    <a:pt x="1143" y="1309"/>
                    <a:pt x="1262" y="1098"/>
                  </a:cubicBezTo>
                  <a:cubicBezTo>
                    <a:pt x="1448" y="767"/>
                    <a:pt x="1357" y="328"/>
                    <a:pt x="1061" y="113"/>
                  </a:cubicBezTo>
                  <a:cubicBezTo>
                    <a:pt x="954" y="37"/>
                    <a:pt x="834" y="0"/>
                    <a:pt x="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5" name="Google Shape;2115;p46"/>
            <p:cNvSpPr/>
            <p:nvPr/>
          </p:nvSpPr>
          <p:spPr>
            <a:xfrm>
              <a:off x="2827300" y="1830550"/>
              <a:ext cx="35850" cy="32525"/>
            </a:xfrm>
            <a:custGeom>
              <a:avLst/>
              <a:gdLst/>
              <a:ahLst/>
              <a:cxnLst/>
              <a:rect l="l" t="t" r="r" b="b"/>
              <a:pathLst>
                <a:path w="1434" h="1301" extrusionOk="0">
                  <a:moveTo>
                    <a:pt x="717" y="0"/>
                  </a:moveTo>
                  <a:cubicBezTo>
                    <a:pt x="525" y="0"/>
                    <a:pt x="335" y="89"/>
                    <a:pt x="212" y="257"/>
                  </a:cubicBezTo>
                  <a:cubicBezTo>
                    <a:pt x="1" y="542"/>
                    <a:pt x="52" y="945"/>
                    <a:pt x="329" y="1167"/>
                  </a:cubicBezTo>
                  <a:cubicBezTo>
                    <a:pt x="444" y="1257"/>
                    <a:pt x="580" y="1301"/>
                    <a:pt x="715" y="1301"/>
                  </a:cubicBezTo>
                  <a:cubicBezTo>
                    <a:pt x="908" y="1301"/>
                    <a:pt x="1098" y="1213"/>
                    <a:pt x="1221" y="1046"/>
                  </a:cubicBezTo>
                  <a:cubicBezTo>
                    <a:pt x="1433" y="761"/>
                    <a:pt x="1380" y="356"/>
                    <a:pt x="1101" y="133"/>
                  </a:cubicBezTo>
                  <a:cubicBezTo>
                    <a:pt x="987" y="44"/>
                    <a:pt x="852" y="0"/>
                    <a:pt x="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6" name="Google Shape;2116;p46"/>
            <p:cNvSpPr/>
            <p:nvPr/>
          </p:nvSpPr>
          <p:spPr>
            <a:xfrm>
              <a:off x="2897125" y="1735325"/>
              <a:ext cx="35950" cy="32925"/>
            </a:xfrm>
            <a:custGeom>
              <a:avLst/>
              <a:gdLst/>
              <a:ahLst/>
              <a:cxnLst/>
              <a:rect l="l" t="t" r="r" b="b"/>
              <a:pathLst>
                <a:path w="1438" h="1317" extrusionOk="0">
                  <a:moveTo>
                    <a:pt x="719" y="0"/>
                  </a:moveTo>
                  <a:cubicBezTo>
                    <a:pt x="523" y="0"/>
                    <a:pt x="330" y="94"/>
                    <a:pt x="210" y="269"/>
                  </a:cubicBezTo>
                  <a:cubicBezTo>
                    <a:pt x="1" y="562"/>
                    <a:pt x="60" y="965"/>
                    <a:pt x="341" y="1187"/>
                  </a:cubicBezTo>
                  <a:cubicBezTo>
                    <a:pt x="454" y="1274"/>
                    <a:pt x="588" y="1316"/>
                    <a:pt x="719" y="1316"/>
                  </a:cubicBezTo>
                  <a:cubicBezTo>
                    <a:pt x="915" y="1316"/>
                    <a:pt x="1108" y="1224"/>
                    <a:pt x="1228" y="1050"/>
                  </a:cubicBezTo>
                  <a:cubicBezTo>
                    <a:pt x="1437" y="758"/>
                    <a:pt x="1379" y="344"/>
                    <a:pt x="1095" y="129"/>
                  </a:cubicBezTo>
                  <a:cubicBezTo>
                    <a:pt x="983" y="42"/>
                    <a:pt x="850" y="0"/>
                    <a:pt x="71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7" name="Google Shape;2117;p46"/>
            <p:cNvSpPr/>
            <p:nvPr/>
          </p:nvSpPr>
          <p:spPr>
            <a:xfrm>
              <a:off x="2965400" y="1637750"/>
              <a:ext cx="35975" cy="33350"/>
            </a:xfrm>
            <a:custGeom>
              <a:avLst/>
              <a:gdLst/>
              <a:ahLst/>
              <a:cxnLst/>
              <a:rect l="l" t="t" r="r" b="b"/>
              <a:pathLst>
                <a:path w="1439" h="1334" extrusionOk="0">
                  <a:moveTo>
                    <a:pt x="721" y="1"/>
                  </a:moveTo>
                  <a:cubicBezTo>
                    <a:pt x="522" y="1"/>
                    <a:pt x="326" y="99"/>
                    <a:pt x="202" y="281"/>
                  </a:cubicBezTo>
                  <a:cubicBezTo>
                    <a:pt x="0" y="579"/>
                    <a:pt x="67" y="993"/>
                    <a:pt x="350" y="1208"/>
                  </a:cubicBezTo>
                  <a:cubicBezTo>
                    <a:pt x="462" y="1293"/>
                    <a:pt x="592" y="1333"/>
                    <a:pt x="720" y="1333"/>
                  </a:cubicBezTo>
                  <a:cubicBezTo>
                    <a:pt x="917" y="1333"/>
                    <a:pt x="1112" y="1236"/>
                    <a:pt x="1236" y="1054"/>
                  </a:cubicBezTo>
                  <a:cubicBezTo>
                    <a:pt x="1439" y="754"/>
                    <a:pt x="1372" y="336"/>
                    <a:pt x="1087" y="123"/>
                  </a:cubicBezTo>
                  <a:cubicBezTo>
                    <a:pt x="976" y="40"/>
                    <a:pt x="848" y="1"/>
                    <a:pt x="72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8" name="Google Shape;2118;p46"/>
            <p:cNvSpPr/>
            <p:nvPr/>
          </p:nvSpPr>
          <p:spPr>
            <a:xfrm>
              <a:off x="3031900" y="1537875"/>
              <a:ext cx="36075" cy="33700"/>
            </a:xfrm>
            <a:custGeom>
              <a:avLst/>
              <a:gdLst/>
              <a:ahLst/>
              <a:cxnLst/>
              <a:rect l="l" t="t" r="r" b="b"/>
              <a:pathLst>
                <a:path w="1443" h="1348" extrusionOk="0">
                  <a:moveTo>
                    <a:pt x="723" y="0"/>
                  </a:moveTo>
                  <a:cubicBezTo>
                    <a:pt x="520" y="0"/>
                    <a:pt x="321" y="103"/>
                    <a:pt x="198" y="293"/>
                  </a:cubicBezTo>
                  <a:cubicBezTo>
                    <a:pt x="1" y="599"/>
                    <a:pt x="75" y="1017"/>
                    <a:pt x="364" y="1228"/>
                  </a:cubicBezTo>
                  <a:cubicBezTo>
                    <a:pt x="474" y="1309"/>
                    <a:pt x="601" y="1348"/>
                    <a:pt x="725" y="1348"/>
                  </a:cubicBezTo>
                  <a:cubicBezTo>
                    <a:pt x="926" y="1348"/>
                    <a:pt x="1123" y="1247"/>
                    <a:pt x="1245" y="1057"/>
                  </a:cubicBezTo>
                  <a:cubicBezTo>
                    <a:pt x="1443" y="751"/>
                    <a:pt x="1369" y="329"/>
                    <a:pt x="1080" y="118"/>
                  </a:cubicBezTo>
                  <a:cubicBezTo>
                    <a:pt x="971" y="38"/>
                    <a:pt x="846" y="0"/>
                    <a:pt x="72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9" name="Google Shape;2119;p46"/>
            <p:cNvSpPr/>
            <p:nvPr/>
          </p:nvSpPr>
          <p:spPr>
            <a:xfrm>
              <a:off x="3096700" y="1435675"/>
              <a:ext cx="36175" cy="34150"/>
            </a:xfrm>
            <a:custGeom>
              <a:avLst/>
              <a:gdLst/>
              <a:ahLst/>
              <a:cxnLst/>
              <a:rect l="l" t="t" r="r" b="b"/>
              <a:pathLst>
                <a:path w="1447" h="1366" extrusionOk="0">
                  <a:moveTo>
                    <a:pt x="719" y="1"/>
                  </a:moveTo>
                  <a:cubicBezTo>
                    <a:pt x="514" y="1"/>
                    <a:pt x="313" y="108"/>
                    <a:pt x="192" y="305"/>
                  </a:cubicBezTo>
                  <a:cubicBezTo>
                    <a:pt x="1" y="619"/>
                    <a:pt x="82" y="1041"/>
                    <a:pt x="375" y="1250"/>
                  </a:cubicBezTo>
                  <a:cubicBezTo>
                    <a:pt x="483" y="1328"/>
                    <a:pt x="606" y="1365"/>
                    <a:pt x="728" y="1365"/>
                  </a:cubicBezTo>
                  <a:cubicBezTo>
                    <a:pt x="932" y="1365"/>
                    <a:pt x="1132" y="1259"/>
                    <a:pt x="1253" y="1062"/>
                  </a:cubicBezTo>
                  <a:cubicBezTo>
                    <a:pt x="1447" y="748"/>
                    <a:pt x="1365" y="324"/>
                    <a:pt x="1070" y="115"/>
                  </a:cubicBezTo>
                  <a:cubicBezTo>
                    <a:pt x="962" y="38"/>
                    <a:pt x="840" y="1"/>
                    <a:pt x="71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0" name="Google Shape;2120;p46"/>
            <p:cNvSpPr/>
            <p:nvPr/>
          </p:nvSpPr>
          <p:spPr>
            <a:xfrm>
              <a:off x="3159700" y="1331200"/>
              <a:ext cx="36175" cy="34525"/>
            </a:xfrm>
            <a:custGeom>
              <a:avLst/>
              <a:gdLst/>
              <a:ahLst/>
              <a:cxnLst/>
              <a:rect l="l" t="t" r="r" b="b"/>
              <a:pathLst>
                <a:path w="1447" h="1381" extrusionOk="0">
                  <a:moveTo>
                    <a:pt x="718" y="0"/>
                  </a:moveTo>
                  <a:cubicBezTo>
                    <a:pt x="509" y="0"/>
                    <a:pt x="306" y="113"/>
                    <a:pt x="186" y="317"/>
                  </a:cubicBezTo>
                  <a:cubicBezTo>
                    <a:pt x="0" y="638"/>
                    <a:pt x="88" y="1062"/>
                    <a:pt x="384" y="1269"/>
                  </a:cubicBezTo>
                  <a:cubicBezTo>
                    <a:pt x="491" y="1344"/>
                    <a:pt x="610" y="1380"/>
                    <a:pt x="728" y="1380"/>
                  </a:cubicBezTo>
                  <a:cubicBezTo>
                    <a:pt x="937" y="1380"/>
                    <a:pt x="1140" y="1269"/>
                    <a:pt x="1260" y="1064"/>
                  </a:cubicBezTo>
                  <a:cubicBezTo>
                    <a:pt x="1446" y="745"/>
                    <a:pt x="1357" y="315"/>
                    <a:pt x="1060" y="110"/>
                  </a:cubicBezTo>
                  <a:cubicBezTo>
                    <a:pt x="954" y="36"/>
                    <a:pt x="835" y="0"/>
                    <a:pt x="71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1" name="Google Shape;2121;p46"/>
            <p:cNvSpPr/>
            <p:nvPr/>
          </p:nvSpPr>
          <p:spPr>
            <a:xfrm>
              <a:off x="3220775" y="1224475"/>
              <a:ext cx="36225" cy="34925"/>
            </a:xfrm>
            <a:custGeom>
              <a:avLst/>
              <a:gdLst/>
              <a:ahLst/>
              <a:cxnLst/>
              <a:rect l="l" t="t" r="r" b="b"/>
              <a:pathLst>
                <a:path w="1449" h="1397" extrusionOk="0">
                  <a:moveTo>
                    <a:pt x="716" y="1"/>
                  </a:moveTo>
                  <a:cubicBezTo>
                    <a:pt x="503" y="1"/>
                    <a:pt x="297" y="117"/>
                    <a:pt x="181" y="330"/>
                  </a:cubicBezTo>
                  <a:cubicBezTo>
                    <a:pt x="1" y="657"/>
                    <a:pt x="96" y="1086"/>
                    <a:pt x="396" y="1289"/>
                  </a:cubicBezTo>
                  <a:cubicBezTo>
                    <a:pt x="501" y="1362"/>
                    <a:pt x="618" y="1396"/>
                    <a:pt x="733" y="1396"/>
                  </a:cubicBezTo>
                  <a:cubicBezTo>
                    <a:pt x="944" y="1396"/>
                    <a:pt x="1149" y="1280"/>
                    <a:pt x="1266" y="1067"/>
                  </a:cubicBezTo>
                  <a:cubicBezTo>
                    <a:pt x="1449" y="740"/>
                    <a:pt x="1352" y="307"/>
                    <a:pt x="1052" y="106"/>
                  </a:cubicBezTo>
                  <a:cubicBezTo>
                    <a:pt x="946" y="35"/>
                    <a:pt x="830" y="1"/>
                    <a:pt x="7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22" name="Google Shape;2122;p46"/>
          <p:cNvGrpSpPr/>
          <p:nvPr/>
        </p:nvGrpSpPr>
        <p:grpSpPr>
          <a:xfrm>
            <a:off x="6777228" y="3426163"/>
            <a:ext cx="510454" cy="433726"/>
            <a:chOff x="4021700" y="2078100"/>
            <a:chExt cx="294125" cy="249900"/>
          </a:xfrm>
        </p:grpSpPr>
        <p:sp>
          <p:nvSpPr>
            <p:cNvPr id="2123" name="Google Shape;2123;p46"/>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4" name="Google Shape;2124;p46"/>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25" name="Google Shape;2125;p46"/>
          <p:cNvSpPr/>
          <p:nvPr/>
        </p:nvSpPr>
        <p:spPr>
          <a:xfrm rot="689754">
            <a:off x="6543032" y="393162"/>
            <a:ext cx="923925" cy="758317"/>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26"/>
        <p:cNvGrpSpPr/>
        <p:nvPr/>
      </p:nvGrpSpPr>
      <p:grpSpPr>
        <a:xfrm>
          <a:off x="0" y="0"/>
          <a:ext cx="0" cy="0"/>
          <a:chOff x="0" y="0"/>
          <a:chExt cx="0" cy="0"/>
        </a:xfrm>
      </p:grpSpPr>
      <p:sp>
        <p:nvSpPr>
          <p:cNvPr id="1627" name="Google Shape;1627;p34"/>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dirty="0"/>
              <a:t>Our </a:t>
            </a:r>
            <a:r>
              <a:rPr lang="en" dirty="0">
                <a:highlight>
                  <a:schemeClr val="lt2"/>
                </a:highlight>
              </a:rPr>
              <a:t>team</a:t>
            </a:r>
            <a:endParaRPr dirty="0">
              <a:highlight>
                <a:schemeClr val="lt2"/>
              </a:highlight>
            </a:endParaRPr>
          </a:p>
        </p:txBody>
      </p:sp>
      <p:cxnSp>
        <p:nvCxnSpPr>
          <p:cNvPr id="1628" name="Google Shape;1628;p34"/>
          <p:cNvCxnSpPr/>
          <p:nvPr/>
        </p:nvCxnSpPr>
        <p:spPr>
          <a:xfrm>
            <a:off x="1919550" y="1063875"/>
            <a:ext cx="5304900" cy="0"/>
          </a:xfrm>
          <a:prstGeom prst="straightConnector1">
            <a:avLst/>
          </a:prstGeom>
          <a:noFill/>
          <a:ln w="19050" cap="rnd" cmpd="sng">
            <a:solidFill>
              <a:schemeClr val="dk1"/>
            </a:solidFill>
            <a:prstDash val="solid"/>
            <a:round/>
            <a:headEnd type="none" w="sm" len="sm"/>
            <a:tailEnd type="none" w="sm" len="sm"/>
          </a:ln>
        </p:spPr>
      </p:cxnSp>
      <p:grpSp>
        <p:nvGrpSpPr>
          <p:cNvPr id="1629" name="Google Shape;1629;p34"/>
          <p:cNvGrpSpPr/>
          <p:nvPr/>
        </p:nvGrpSpPr>
        <p:grpSpPr>
          <a:xfrm>
            <a:off x="1292852" y="630142"/>
            <a:ext cx="510454" cy="433726"/>
            <a:chOff x="4021700" y="2078100"/>
            <a:chExt cx="294125" cy="249900"/>
          </a:xfrm>
        </p:grpSpPr>
        <p:sp>
          <p:nvSpPr>
            <p:cNvPr id="1630" name="Google Shape;1630;p34"/>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34"/>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32" name="Google Shape;1632;p34"/>
          <p:cNvSpPr/>
          <p:nvPr/>
        </p:nvSpPr>
        <p:spPr>
          <a:xfrm rot="589822">
            <a:off x="7633557" y="1204865"/>
            <a:ext cx="750107" cy="615656"/>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34"/>
          <p:cNvSpPr txBox="1">
            <a:spLocks noGrp="1"/>
          </p:cNvSpPr>
          <p:nvPr>
            <p:ph type="ctrTitle" idx="2"/>
          </p:nvPr>
        </p:nvSpPr>
        <p:spPr>
          <a:xfrm flipH="1">
            <a:off x="1105177" y="2465813"/>
            <a:ext cx="2604300" cy="426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400"/>
              <a:buNone/>
            </a:pPr>
            <a:r>
              <a:rPr lang="en"/>
              <a:t>Rabia Sahr</a:t>
            </a:r>
            <a:endParaRPr/>
          </a:p>
          <a:p>
            <a:pPr marL="0" lvl="0" indent="0" algn="ctr" rtl="0">
              <a:lnSpc>
                <a:spcPct val="100000"/>
              </a:lnSpc>
              <a:spcBef>
                <a:spcPts val="0"/>
              </a:spcBef>
              <a:spcAft>
                <a:spcPts val="0"/>
              </a:spcAft>
              <a:buSzPts val="1400"/>
              <a:buNone/>
            </a:pPr>
            <a:r>
              <a:rPr lang="en" sz="1300"/>
              <a:t>(6142540)</a:t>
            </a:r>
            <a:endParaRPr/>
          </a:p>
        </p:txBody>
      </p:sp>
      <p:sp>
        <p:nvSpPr>
          <p:cNvPr id="1634" name="Google Shape;1634;p34"/>
          <p:cNvSpPr txBox="1">
            <a:spLocks noGrp="1"/>
          </p:cNvSpPr>
          <p:nvPr>
            <p:ph type="subTitle" idx="1"/>
          </p:nvPr>
        </p:nvSpPr>
        <p:spPr>
          <a:xfrm flipH="1">
            <a:off x="1836819" y="4044425"/>
            <a:ext cx="2604300" cy="572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000"/>
              <a:buNone/>
            </a:pPr>
            <a:r>
              <a:rPr lang="en" sz="2000" b="1">
                <a:latin typeface="Lexend"/>
                <a:ea typeface="Lexend"/>
                <a:cs typeface="Lexend"/>
                <a:sym typeface="Lexend"/>
              </a:rPr>
              <a:t>Zeyad Hesham</a:t>
            </a:r>
            <a:endParaRPr sz="2000" b="1">
              <a:latin typeface="Lexend"/>
              <a:ea typeface="Lexend"/>
              <a:cs typeface="Lexend"/>
              <a:sym typeface="Lexend"/>
            </a:endParaRPr>
          </a:p>
          <a:p>
            <a:pPr marL="0" lvl="0" indent="0" algn="ctr" rtl="0">
              <a:lnSpc>
                <a:spcPct val="100000"/>
              </a:lnSpc>
              <a:spcBef>
                <a:spcPts val="0"/>
              </a:spcBef>
              <a:spcAft>
                <a:spcPts val="0"/>
              </a:spcAft>
              <a:buSzPts val="1000"/>
              <a:buNone/>
            </a:pPr>
            <a:r>
              <a:rPr lang="en" sz="1300" b="1">
                <a:latin typeface="Lexend"/>
                <a:ea typeface="Lexend"/>
                <a:cs typeface="Lexend"/>
                <a:sym typeface="Lexend"/>
              </a:rPr>
              <a:t>(6287591)</a:t>
            </a:r>
            <a:endParaRPr sz="2000" b="1">
              <a:latin typeface="Lexend"/>
              <a:ea typeface="Lexend"/>
              <a:cs typeface="Lexend"/>
              <a:sym typeface="Lexend"/>
            </a:endParaRPr>
          </a:p>
        </p:txBody>
      </p:sp>
      <p:sp>
        <p:nvSpPr>
          <p:cNvPr id="1635" name="Google Shape;1635;p34"/>
          <p:cNvSpPr txBox="1">
            <a:spLocks noGrp="1"/>
          </p:cNvSpPr>
          <p:nvPr>
            <p:ph type="ctrTitle" idx="3"/>
          </p:nvPr>
        </p:nvSpPr>
        <p:spPr>
          <a:xfrm flipH="1">
            <a:off x="3185375" y="2454125"/>
            <a:ext cx="2604300" cy="426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400"/>
              <a:buNone/>
            </a:pPr>
            <a:r>
              <a:rPr lang="en"/>
              <a:t>Kaye Lim </a:t>
            </a:r>
            <a:endParaRPr/>
          </a:p>
          <a:p>
            <a:pPr marL="0" lvl="0" indent="0" algn="ctr" rtl="0">
              <a:lnSpc>
                <a:spcPct val="100000"/>
              </a:lnSpc>
              <a:spcBef>
                <a:spcPts val="0"/>
              </a:spcBef>
              <a:spcAft>
                <a:spcPts val="0"/>
              </a:spcAft>
              <a:buSzPts val="1400"/>
              <a:buNone/>
            </a:pPr>
            <a:r>
              <a:rPr lang="en" sz="1300"/>
              <a:t>(6525325)</a:t>
            </a:r>
            <a:endParaRPr sz="1300"/>
          </a:p>
        </p:txBody>
      </p:sp>
      <p:sp>
        <p:nvSpPr>
          <p:cNvPr id="1636" name="Google Shape;1636;p34"/>
          <p:cNvSpPr txBox="1">
            <a:spLocks noGrp="1"/>
          </p:cNvSpPr>
          <p:nvPr>
            <p:ph type="subTitle" idx="4"/>
          </p:nvPr>
        </p:nvSpPr>
        <p:spPr>
          <a:xfrm flipH="1">
            <a:off x="4441126" y="4079625"/>
            <a:ext cx="2958300" cy="572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000"/>
              <a:buNone/>
            </a:pPr>
            <a:r>
              <a:rPr lang="en" sz="2000" b="1">
                <a:latin typeface="Lexend"/>
                <a:ea typeface="Lexend"/>
                <a:cs typeface="Lexend"/>
                <a:sym typeface="Lexend"/>
              </a:rPr>
              <a:t>Mahmoud Hamdan</a:t>
            </a:r>
            <a:endParaRPr sz="2000" b="1">
              <a:latin typeface="Lexend"/>
              <a:ea typeface="Lexend"/>
              <a:cs typeface="Lexend"/>
              <a:sym typeface="Lexend"/>
            </a:endParaRPr>
          </a:p>
          <a:p>
            <a:pPr marL="0" lvl="0" indent="0" algn="ctr" rtl="0">
              <a:lnSpc>
                <a:spcPct val="100000"/>
              </a:lnSpc>
              <a:spcBef>
                <a:spcPts val="0"/>
              </a:spcBef>
              <a:spcAft>
                <a:spcPts val="0"/>
              </a:spcAft>
              <a:buSzPts val="1000"/>
              <a:buNone/>
            </a:pPr>
            <a:r>
              <a:rPr lang="en" sz="1300" b="1">
                <a:latin typeface="Lexend"/>
                <a:ea typeface="Lexend"/>
                <a:cs typeface="Lexend"/>
                <a:sym typeface="Lexend"/>
              </a:rPr>
              <a:t>(6320764)</a:t>
            </a:r>
            <a:endParaRPr sz="2000" b="1">
              <a:latin typeface="Lexend"/>
              <a:ea typeface="Lexend"/>
              <a:cs typeface="Lexend"/>
              <a:sym typeface="Lexend"/>
            </a:endParaRPr>
          </a:p>
        </p:txBody>
      </p:sp>
      <p:sp>
        <p:nvSpPr>
          <p:cNvPr id="1637" name="Google Shape;1637;p34"/>
          <p:cNvSpPr txBox="1">
            <a:spLocks noGrp="1"/>
          </p:cNvSpPr>
          <p:nvPr>
            <p:ph type="ctrTitle" idx="3"/>
          </p:nvPr>
        </p:nvSpPr>
        <p:spPr>
          <a:xfrm flipH="1">
            <a:off x="5463600" y="2308053"/>
            <a:ext cx="2604300" cy="527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400"/>
              <a:buNone/>
            </a:pPr>
            <a:r>
              <a:rPr lang="en"/>
              <a:t>Maryam Syed</a:t>
            </a:r>
            <a:endParaRPr/>
          </a:p>
          <a:p>
            <a:pPr marL="0" lvl="0" indent="0" algn="ctr" rtl="0">
              <a:lnSpc>
                <a:spcPct val="100000"/>
              </a:lnSpc>
              <a:spcBef>
                <a:spcPts val="0"/>
              </a:spcBef>
              <a:spcAft>
                <a:spcPts val="0"/>
              </a:spcAft>
              <a:buSzPts val="1400"/>
              <a:buNone/>
            </a:pPr>
            <a:r>
              <a:rPr lang="en" sz="1300"/>
              <a:t>(6623426)</a:t>
            </a:r>
            <a:endParaRPr/>
          </a:p>
        </p:txBody>
      </p:sp>
      <p:pic>
        <p:nvPicPr>
          <p:cNvPr id="1638" name="Google Shape;1638;p34"/>
          <p:cNvPicPr preferRelativeResize="0"/>
          <p:nvPr/>
        </p:nvPicPr>
        <p:blipFill>
          <a:blip r:embed="rId3">
            <a:alphaModFix/>
          </a:blip>
          <a:stretch>
            <a:fillRect/>
          </a:stretch>
        </p:blipFill>
        <p:spPr>
          <a:xfrm>
            <a:off x="6216125" y="1299600"/>
            <a:ext cx="902901" cy="902899"/>
          </a:xfrm>
          <a:prstGeom prst="rect">
            <a:avLst/>
          </a:prstGeom>
          <a:noFill/>
          <a:ln>
            <a:noFill/>
          </a:ln>
        </p:spPr>
      </p:pic>
      <p:pic>
        <p:nvPicPr>
          <p:cNvPr id="1639" name="Google Shape;1639;p34"/>
          <p:cNvPicPr preferRelativeResize="0"/>
          <p:nvPr/>
        </p:nvPicPr>
        <p:blipFill>
          <a:blip r:embed="rId4">
            <a:alphaModFix/>
          </a:blip>
          <a:stretch>
            <a:fillRect/>
          </a:stretch>
        </p:blipFill>
        <p:spPr>
          <a:xfrm>
            <a:off x="2635712" y="3141525"/>
            <a:ext cx="1006538" cy="902901"/>
          </a:xfrm>
          <a:prstGeom prst="rect">
            <a:avLst/>
          </a:prstGeom>
          <a:noFill/>
          <a:ln>
            <a:noFill/>
          </a:ln>
        </p:spPr>
      </p:pic>
      <p:pic>
        <p:nvPicPr>
          <p:cNvPr id="1640" name="Google Shape;1640;p34"/>
          <p:cNvPicPr preferRelativeResize="0"/>
          <p:nvPr/>
        </p:nvPicPr>
        <p:blipFill>
          <a:blip r:embed="rId5">
            <a:alphaModFix/>
          </a:blip>
          <a:stretch>
            <a:fillRect/>
          </a:stretch>
        </p:blipFill>
        <p:spPr>
          <a:xfrm>
            <a:off x="5201475" y="3115612"/>
            <a:ext cx="1006550" cy="954725"/>
          </a:xfrm>
          <a:prstGeom prst="rect">
            <a:avLst/>
          </a:prstGeom>
          <a:noFill/>
          <a:ln>
            <a:noFill/>
          </a:ln>
        </p:spPr>
      </p:pic>
      <p:pic>
        <p:nvPicPr>
          <p:cNvPr id="1641" name="Google Shape;1641;p34"/>
          <p:cNvPicPr preferRelativeResize="0"/>
          <p:nvPr/>
        </p:nvPicPr>
        <p:blipFill>
          <a:blip r:embed="rId6">
            <a:alphaModFix/>
          </a:blip>
          <a:stretch>
            <a:fillRect/>
          </a:stretch>
        </p:blipFill>
        <p:spPr>
          <a:xfrm>
            <a:off x="1904050" y="1266738"/>
            <a:ext cx="1006550" cy="949664"/>
          </a:xfrm>
          <a:prstGeom prst="rect">
            <a:avLst/>
          </a:prstGeom>
          <a:noFill/>
          <a:ln>
            <a:noFill/>
          </a:ln>
        </p:spPr>
      </p:pic>
      <p:pic>
        <p:nvPicPr>
          <p:cNvPr id="1642" name="Google Shape;1642;p34"/>
          <p:cNvPicPr preferRelativeResize="0"/>
          <p:nvPr/>
        </p:nvPicPr>
        <p:blipFill>
          <a:blip r:embed="rId7">
            <a:alphaModFix/>
          </a:blip>
          <a:stretch>
            <a:fillRect/>
          </a:stretch>
        </p:blipFill>
        <p:spPr>
          <a:xfrm>
            <a:off x="3984250" y="1264225"/>
            <a:ext cx="1006550" cy="954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46"/>
        <p:cNvGrpSpPr/>
        <p:nvPr/>
      </p:nvGrpSpPr>
      <p:grpSpPr>
        <a:xfrm>
          <a:off x="0" y="0"/>
          <a:ext cx="0" cy="0"/>
          <a:chOff x="0" y="0"/>
          <a:chExt cx="0" cy="0"/>
        </a:xfrm>
      </p:grpSpPr>
      <p:sp>
        <p:nvSpPr>
          <p:cNvPr id="1647" name="Google Shape;1647;p35"/>
          <p:cNvSpPr txBox="1">
            <a:spLocks noGrp="1"/>
          </p:cNvSpPr>
          <p:nvPr>
            <p:ph type="title"/>
          </p:nvPr>
        </p:nvSpPr>
        <p:spPr>
          <a:xfrm>
            <a:off x="2339700" y="860313"/>
            <a:ext cx="4464600" cy="841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600"/>
              <a:buNone/>
            </a:pPr>
            <a:r>
              <a:rPr lang="en"/>
              <a:t>Problem</a:t>
            </a:r>
            <a:endParaRPr/>
          </a:p>
        </p:txBody>
      </p:sp>
      <p:sp>
        <p:nvSpPr>
          <p:cNvPr id="1648" name="Google Shape;1648;p35"/>
          <p:cNvSpPr txBox="1">
            <a:spLocks noGrp="1"/>
          </p:cNvSpPr>
          <p:nvPr>
            <p:ph type="subTitle" idx="1"/>
          </p:nvPr>
        </p:nvSpPr>
        <p:spPr>
          <a:xfrm>
            <a:off x="1795500" y="1801500"/>
            <a:ext cx="5333400" cy="2145300"/>
          </a:xfrm>
          <a:prstGeom prst="rect">
            <a:avLst/>
          </a:prstGeom>
          <a:noFill/>
          <a:ln>
            <a:noFill/>
          </a:ln>
        </p:spPr>
        <p:txBody>
          <a:bodyPr spcFirstLastPara="1" wrap="square" lIns="91425" tIns="91425" rIns="91425" bIns="91425" anchor="t" anchorCtr="0">
            <a:noAutofit/>
          </a:bodyPr>
          <a:lstStyle/>
          <a:p>
            <a:pPr marL="457200" lvl="0" indent="-317500" algn="ctr" rtl="0">
              <a:lnSpc>
                <a:spcPct val="100000"/>
              </a:lnSpc>
              <a:spcBef>
                <a:spcPts val="0"/>
              </a:spcBef>
              <a:spcAft>
                <a:spcPts val="0"/>
              </a:spcAft>
              <a:buSzPts val="1400"/>
              <a:buChar char="●"/>
            </a:pPr>
            <a:r>
              <a:rPr lang="en"/>
              <a:t>Diabetes affects around 422 million people globally and it is directly responsible for 1.5 million fatalities per year. </a:t>
            </a:r>
            <a:r>
              <a:rPr lang="en" sz="1100" i="1"/>
              <a:t>(Diabetes 2022)</a:t>
            </a:r>
            <a:r>
              <a:rPr lang="en"/>
              <a:t> </a:t>
            </a:r>
            <a:endParaRPr/>
          </a:p>
          <a:p>
            <a:pPr marL="457200" lvl="0" indent="0" algn="ctr" rtl="0">
              <a:lnSpc>
                <a:spcPct val="75000"/>
              </a:lnSpc>
              <a:spcBef>
                <a:spcPts val="1200"/>
              </a:spcBef>
              <a:spcAft>
                <a:spcPts val="0"/>
              </a:spcAft>
              <a:buNone/>
            </a:pPr>
            <a:endParaRPr/>
          </a:p>
          <a:p>
            <a:pPr marL="457200" lvl="0" indent="-317500" algn="ctr" rtl="0">
              <a:lnSpc>
                <a:spcPct val="100000"/>
              </a:lnSpc>
              <a:spcBef>
                <a:spcPts val="1200"/>
              </a:spcBef>
              <a:spcAft>
                <a:spcPts val="0"/>
              </a:spcAft>
              <a:buSzPts val="1400"/>
              <a:buChar char="●"/>
            </a:pPr>
            <a:r>
              <a:rPr lang="en"/>
              <a:t>Many people at risk of developing diabetes are not aware of their risk or do not know how to modify their diet and lifestyle to prevent the onset of the condition. </a:t>
            </a:r>
            <a:endParaRPr/>
          </a:p>
        </p:txBody>
      </p:sp>
      <p:grpSp>
        <p:nvGrpSpPr>
          <p:cNvPr id="1649" name="Google Shape;1649;p35"/>
          <p:cNvGrpSpPr/>
          <p:nvPr/>
        </p:nvGrpSpPr>
        <p:grpSpPr>
          <a:xfrm rot="-2185135">
            <a:off x="6813176" y="2696134"/>
            <a:ext cx="3467407" cy="2749360"/>
            <a:chOff x="6401200" y="1260600"/>
            <a:chExt cx="1319750" cy="1046450"/>
          </a:xfrm>
        </p:grpSpPr>
        <p:sp>
          <p:nvSpPr>
            <p:cNvPr id="1650" name="Google Shape;1650;p35"/>
            <p:cNvSpPr/>
            <p:nvPr/>
          </p:nvSpPr>
          <p:spPr>
            <a:xfrm>
              <a:off x="6781225" y="1412450"/>
              <a:ext cx="939725" cy="894600"/>
            </a:xfrm>
            <a:custGeom>
              <a:avLst/>
              <a:gdLst/>
              <a:ahLst/>
              <a:cxnLst/>
              <a:rect l="l" t="t" r="r" b="b"/>
              <a:pathLst>
                <a:path w="37589" h="35784" extrusionOk="0">
                  <a:moveTo>
                    <a:pt x="19526" y="1"/>
                  </a:moveTo>
                  <a:cubicBezTo>
                    <a:pt x="17120" y="1"/>
                    <a:pt x="15281" y="429"/>
                    <a:pt x="14644" y="600"/>
                  </a:cubicBezTo>
                  <a:cubicBezTo>
                    <a:pt x="14541" y="626"/>
                    <a:pt x="14480" y="731"/>
                    <a:pt x="14509" y="833"/>
                  </a:cubicBezTo>
                  <a:cubicBezTo>
                    <a:pt x="14531" y="918"/>
                    <a:pt x="14608" y="975"/>
                    <a:pt x="14694" y="975"/>
                  </a:cubicBezTo>
                  <a:cubicBezTo>
                    <a:pt x="14710" y="975"/>
                    <a:pt x="14726" y="973"/>
                    <a:pt x="14742" y="968"/>
                  </a:cubicBezTo>
                  <a:cubicBezTo>
                    <a:pt x="15367" y="800"/>
                    <a:pt x="17171" y="379"/>
                    <a:pt x="19530" y="379"/>
                  </a:cubicBezTo>
                  <a:cubicBezTo>
                    <a:pt x="22441" y="379"/>
                    <a:pt x="26196" y="1020"/>
                    <a:pt x="29621" y="3566"/>
                  </a:cubicBezTo>
                  <a:cubicBezTo>
                    <a:pt x="35924" y="8254"/>
                    <a:pt x="37187" y="16202"/>
                    <a:pt x="35642" y="22001"/>
                  </a:cubicBezTo>
                  <a:cubicBezTo>
                    <a:pt x="33580" y="29734"/>
                    <a:pt x="26030" y="35403"/>
                    <a:pt x="17903" y="35403"/>
                  </a:cubicBezTo>
                  <a:cubicBezTo>
                    <a:pt x="17696" y="35403"/>
                    <a:pt x="17489" y="35399"/>
                    <a:pt x="17281" y="35392"/>
                  </a:cubicBezTo>
                  <a:cubicBezTo>
                    <a:pt x="9568" y="35118"/>
                    <a:pt x="2465" y="29731"/>
                    <a:pt x="394" y="22585"/>
                  </a:cubicBezTo>
                  <a:cubicBezTo>
                    <a:pt x="371" y="22500"/>
                    <a:pt x="294" y="22446"/>
                    <a:pt x="211" y="22446"/>
                  </a:cubicBezTo>
                  <a:cubicBezTo>
                    <a:pt x="194" y="22446"/>
                    <a:pt x="176" y="22448"/>
                    <a:pt x="159" y="22453"/>
                  </a:cubicBezTo>
                  <a:cubicBezTo>
                    <a:pt x="58" y="22484"/>
                    <a:pt x="1" y="22588"/>
                    <a:pt x="29" y="22689"/>
                  </a:cubicBezTo>
                  <a:cubicBezTo>
                    <a:pt x="2144" y="29991"/>
                    <a:pt x="9395" y="35492"/>
                    <a:pt x="17268" y="35772"/>
                  </a:cubicBezTo>
                  <a:cubicBezTo>
                    <a:pt x="17490" y="35779"/>
                    <a:pt x="17710" y="35783"/>
                    <a:pt x="17931" y="35783"/>
                  </a:cubicBezTo>
                  <a:cubicBezTo>
                    <a:pt x="26332" y="35783"/>
                    <a:pt x="33871" y="30119"/>
                    <a:pt x="36009" y="22098"/>
                  </a:cubicBezTo>
                  <a:cubicBezTo>
                    <a:pt x="37588" y="16177"/>
                    <a:pt x="36294" y="8056"/>
                    <a:pt x="29847" y="3262"/>
                  </a:cubicBezTo>
                  <a:cubicBezTo>
                    <a:pt x="26341" y="655"/>
                    <a:pt x="22500" y="1"/>
                    <a:pt x="195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1" name="Google Shape;1651;p35"/>
            <p:cNvSpPr/>
            <p:nvPr/>
          </p:nvSpPr>
          <p:spPr>
            <a:xfrm>
              <a:off x="6401200" y="1313150"/>
              <a:ext cx="499825" cy="631150"/>
            </a:xfrm>
            <a:custGeom>
              <a:avLst/>
              <a:gdLst/>
              <a:ahLst/>
              <a:cxnLst/>
              <a:rect l="l" t="t" r="r" b="b"/>
              <a:pathLst>
                <a:path w="19993" h="25246" extrusionOk="0">
                  <a:moveTo>
                    <a:pt x="9792" y="0"/>
                  </a:moveTo>
                  <a:cubicBezTo>
                    <a:pt x="9334" y="0"/>
                    <a:pt x="8868" y="83"/>
                    <a:pt x="8416" y="258"/>
                  </a:cubicBezTo>
                  <a:lnTo>
                    <a:pt x="8390" y="268"/>
                  </a:lnTo>
                  <a:lnTo>
                    <a:pt x="8880" y="1531"/>
                  </a:lnTo>
                  <a:lnTo>
                    <a:pt x="8907" y="1522"/>
                  </a:lnTo>
                  <a:cubicBezTo>
                    <a:pt x="9199" y="1409"/>
                    <a:pt x="9499" y="1355"/>
                    <a:pt x="9794" y="1355"/>
                  </a:cubicBezTo>
                  <a:cubicBezTo>
                    <a:pt x="10781" y="1355"/>
                    <a:pt x="11713" y="1953"/>
                    <a:pt x="12093" y="2928"/>
                  </a:cubicBezTo>
                  <a:lnTo>
                    <a:pt x="17360" y="16393"/>
                  </a:lnTo>
                  <a:cubicBezTo>
                    <a:pt x="18459" y="19226"/>
                    <a:pt x="17047" y="22422"/>
                    <a:pt x="14216" y="23518"/>
                  </a:cubicBezTo>
                  <a:cubicBezTo>
                    <a:pt x="13564" y="23771"/>
                    <a:pt x="12892" y="23891"/>
                    <a:pt x="12231" y="23891"/>
                  </a:cubicBezTo>
                  <a:cubicBezTo>
                    <a:pt x="10023" y="23891"/>
                    <a:pt x="7934" y="22553"/>
                    <a:pt x="7090" y="20373"/>
                  </a:cubicBezTo>
                  <a:lnTo>
                    <a:pt x="1821" y="6909"/>
                  </a:lnTo>
                  <a:cubicBezTo>
                    <a:pt x="1462" y="5987"/>
                    <a:pt x="1692" y="4938"/>
                    <a:pt x="2404" y="4249"/>
                  </a:cubicBezTo>
                  <a:lnTo>
                    <a:pt x="1460" y="3276"/>
                  </a:lnTo>
                  <a:cubicBezTo>
                    <a:pt x="358" y="4342"/>
                    <a:pt x="0" y="5968"/>
                    <a:pt x="557" y="7399"/>
                  </a:cubicBezTo>
                  <a:lnTo>
                    <a:pt x="5826" y="20862"/>
                  </a:lnTo>
                  <a:cubicBezTo>
                    <a:pt x="6880" y="23578"/>
                    <a:pt x="9483" y="25245"/>
                    <a:pt x="12235" y="25245"/>
                  </a:cubicBezTo>
                  <a:cubicBezTo>
                    <a:pt x="13058" y="25245"/>
                    <a:pt x="13894" y="25096"/>
                    <a:pt x="14706" y="24782"/>
                  </a:cubicBezTo>
                  <a:cubicBezTo>
                    <a:pt x="18234" y="23414"/>
                    <a:pt x="19992" y="19431"/>
                    <a:pt x="18626" y="15902"/>
                  </a:cubicBezTo>
                  <a:lnTo>
                    <a:pt x="13357" y="2438"/>
                  </a:lnTo>
                  <a:cubicBezTo>
                    <a:pt x="12770" y="927"/>
                    <a:pt x="11322" y="0"/>
                    <a:pt x="979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2" name="Google Shape;1652;p35"/>
            <p:cNvSpPr/>
            <p:nvPr/>
          </p:nvSpPr>
          <p:spPr>
            <a:xfrm>
              <a:off x="6420675" y="1358500"/>
              <a:ext cx="105425" cy="80175"/>
            </a:xfrm>
            <a:custGeom>
              <a:avLst/>
              <a:gdLst/>
              <a:ahLst/>
              <a:cxnLst/>
              <a:rect l="l" t="t" r="r" b="b"/>
              <a:pathLst>
                <a:path w="4217" h="3207" extrusionOk="0">
                  <a:moveTo>
                    <a:pt x="3303" y="0"/>
                  </a:moveTo>
                  <a:cubicBezTo>
                    <a:pt x="3265" y="0"/>
                    <a:pt x="3226" y="7"/>
                    <a:pt x="3189" y="21"/>
                  </a:cubicBezTo>
                  <a:lnTo>
                    <a:pt x="244" y="1163"/>
                  </a:lnTo>
                  <a:cubicBezTo>
                    <a:pt x="82" y="1228"/>
                    <a:pt x="0" y="1410"/>
                    <a:pt x="63" y="1574"/>
                  </a:cubicBezTo>
                  <a:lnTo>
                    <a:pt x="618" y="3005"/>
                  </a:lnTo>
                  <a:cubicBezTo>
                    <a:pt x="666" y="3130"/>
                    <a:pt x="786" y="3207"/>
                    <a:pt x="914" y="3207"/>
                  </a:cubicBezTo>
                  <a:cubicBezTo>
                    <a:pt x="952" y="3207"/>
                    <a:pt x="991" y="3200"/>
                    <a:pt x="1028" y="3185"/>
                  </a:cubicBezTo>
                  <a:lnTo>
                    <a:pt x="3974" y="2043"/>
                  </a:lnTo>
                  <a:cubicBezTo>
                    <a:pt x="4137" y="1981"/>
                    <a:pt x="4217" y="1796"/>
                    <a:pt x="4154" y="1633"/>
                  </a:cubicBezTo>
                  <a:lnTo>
                    <a:pt x="3599" y="204"/>
                  </a:lnTo>
                  <a:cubicBezTo>
                    <a:pt x="3551" y="78"/>
                    <a:pt x="3430" y="0"/>
                    <a:pt x="33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3" name="Google Shape;1653;p35"/>
            <p:cNvSpPr/>
            <p:nvPr/>
          </p:nvSpPr>
          <p:spPr>
            <a:xfrm>
              <a:off x="6578575" y="1297300"/>
              <a:ext cx="105500" cy="80175"/>
            </a:xfrm>
            <a:custGeom>
              <a:avLst/>
              <a:gdLst/>
              <a:ahLst/>
              <a:cxnLst/>
              <a:rect l="l" t="t" r="r" b="b"/>
              <a:pathLst>
                <a:path w="4220" h="3207" extrusionOk="0">
                  <a:moveTo>
                    <a:pt x="3306" y="1"/>
                  </a:moveTo>
                  <a:cubicBezTo>
                    <a:pt x="3268" y="1"/>
                    <a:pt x="3229" y="8"/>
                    <a:pt x="3191" y="22"/>
                  </a:cubicBezTo>
                  <a:lnTo>
                    <a:pt x="244" y="1164"/>
                  </a:lnTo>
                  <a:cubicBezTo>
                    <a:pt x="80" y="1227"/>
                    <a:pt x="1" y="1411"/>
                    <a:pt x="63" y="1574"/>
                  </a:cubicBezTo>
                  <a:lnTo>
                    <a:pt x="620" y="3003"/>
                  </a:lnTo>
                  <a:cubicBezTo>
                    <a:pt x="669" y="3129"/>
                    <a:pt x="788" y="3207"/>
                    <a:pt x="915" y="3207"/>
                  </a:cubicBezTo>
                  <a:cubicBezTo>
                    <a:pt x="953" y="3207"/>
                    <a:pt x="991" y="3200"/>
                    <a:pt x="1029" y="3186"/>
                  </a:cubicBezTo>
                  <a:lnTo>
                    <a:pt x="3974" y="2044"/>
                  </a:lnTo>
                  <a:cubicBezTo>
                    <a:pt x="4139" y="1981"/>
                    <a:pt x="4219" y="1797"/>
                    <a:pt x="4156" y="1633"/>
                  </a:cubicBezTo>
                  <a:lnTo>
                    <a:pt x="3601" y="203"/>
                  </a:lnTo>
                  <a:cubicBezTo>
                    <a:pt x="3552" y="77"/>
                    <a:pt x="3432" y="1"/>
                    <a:pt x="330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4" name="Google Shape;1654;p35"/>
            <p:cNvSpPr/>
            <p:nvPr/>
          </p:nvSpPr>
          <p:spPr>
            <a:xfrm>
              <a:off x="6535825" y="1693100"/>
              <a:ext cx="372875" cy="257975"/>
            </a:xfrm>
            <a:custGeom>
              <a:avLst/>
              <a:gdLst/>
              <a:ahLst/>
              <a:cxnLst/>
              <a:rect l="l" t="t" r="r" b="b"/>
              <a:pathLst>
                <a:path w="14915" h="10319" extrusionOk="0">
                  <a:moveTo>
                    <a:pt x="12608" y="0"/>
                  </a:moveTo>
                  <a:cubicBezTo>
                    <a:pt x="12494" y="0"/>
                    <a:pt x="12379" y="21"/>
                    <a:pt x="12266" y="64"/>
                  </a:cubicBezTo>
                  <a:cubicBezTo>
                    <a:pt x="11778" y="254"/>
                    <a:pt x="11535" y="803"/>
                    <a:pt x="11725" y="1291"/>
                  </a:cubicBezTo>
                  <a:cubicBezTo>
                    <a:pt x="12768" y="3984"/>
                    <a:pt x="11426" y="7024"/>
                    <a:pt x="8734" y="8067"/>
                  </a:cubicBezTo>
                  <a:cubicBezTo>
                    <a:pt x="8114" y="8308"/>
                    <a:pt x="7476" y="8421"/>
                    <a:pt x="6847" y="8421"/>
                  </a:cubicBezTo>
                  <a:cubicBezTo>
                    <a:pt x="4747" y="8421"/>
                    <a:pt x="2761" y="7149"/>
                    <a:pt x="1958" y="5077"/>
                  </a:cubicBezTo>
                  <a:cubicBezTo>
                    <a:pt x="1813" y="4701"/>
                    <a:pt x="1454" y="4470"/>
                    <a:pt x="1073" y="4470"/>
                  </a:cubicBezTo>
                  <a:cubicBezTo>
                    <a:pt x="959" y="4470"/>
                    <a:pt x="843" y="4491"/>
                    <a:pt x="730" y="4535"/>
                  </a:cubicBezTo>
                  <a:cubicBezTo>
                    <a:pt x="242" y="4725"/>
                    <a:pt x="1" y="5274"/>
                    <a:pt x="189" y="5763"/>
                  </a:cubicBezTo>
                  <a:cubicBezTo>
                    <a:pt x="1283" y="8586"/>
                    <a:pt x="3988" y="10319"/>
                    <a:pt x="6849" y="10319"/>
                  </a:cubicBezTo>
                  <a:cubicBezTo>
                    <a:pt x="7704" y="10319"/>
                    <a:pt x="8574" y="10164"/>
                    <a:pt x="9418" y="9837"/>
                  </a:cubicBezTo>
                  <a:cubicBezTo>
                    <a:pt x="13087" y="8415"/>
                    <a:pt x="14915" y="4275"/>
                    <a:pt x="13492" y="607"/>
                  </a:cubicBezTo>
                  <a:cubicBezTo>
                    <a:pt x="13347" y="230"/>
                    <a:pt x="12988" y="0"/>
                    <a:pt x="1260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p35"/>
            <p:cNvSpPr/>
            <p:nvPr/>
          </p:nvSpPr>
          <p:spPr>
            <a:xfrm>
              <a:off x="6727800" y="1901050"/>
              <a:ext cx="76725" cy="98600"/>
            </a:xfrm>
            <a:custGeom>
              <a:avLst/>
              <a:gdLst/>
              <a:ahLst/>
              <a:cxnLst/>
              <a:rect l="l" t="t" r="r" b="b"/>
              <a:pathLst>
                <a:path w="3069" h="3944" extrusionOk="0">
                  <a:moveTo>
                    <a:pt x="2402" y="0"/>
                  </a:moveTo>
                  <a:lnTo>
                    <a:pt x="0" y="878"/>
                  </a:lnTo>
                  <a:lnTo>
                    <a:pt x="1712" y="3943"/>
                  </a:lnTo>
                  <a:lnTo>
                    <a:pt x="3069" y="3447"/>
                  </a:lnTo>
                  <a:lnTo>
                    <a:pt x="24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35"/>
            <p:cNvSpPr/>
            <p:nvPr/>
          </p:nvSpPr>
          <p:spPr>
            <a:xfrm>
              <a:off x="7032675" y="1260600"/>
              <a:ext cx="326150" cy="297100"/>
            </a:xfrm>
            <a:custGeom>
              <a:avLst/>
              <a:gdLst/>
              <a:ahLst/>
              <a:cxnLst/>
              <a:rect l="l" t="t" r="r" b="b"/>
              <a:pathLst>
                <a:path w="13046" h="11884" extrusionOk="0">
                  <a:moveTo>
                    <a:pt x="6522" y="1"/>
                  </a:moveTo>
                  <a:cubicBezTo>
                    <a:pt x="5001" y="1"/>
                    <a:pt x="3481" y="581"/>
                    <a:pt x="2321" y="1741"/>
                  </a:cubicBezTo>
                  <a:cubicBezTo>
                    <a:pt x="0" y="4061"/>
                    <a:pt x="0" y="7823"/>
                    <a:pt x="2321" y="10143"/>
                  </a:cubicBezTo>
                  <a:cubicBezTo>
                    <a:pt x="3481" y="11303"/>
                    <a:pt x="5001" y="11883"/>
                    <a:pt x="6522" y="11883"/>
                  </a:cubicBezTo>
                  <a:cubicBezTo>
                    <a:pt x="8042" y="11883"/>
                    <a:pt x="9563" y="11303"/>
                    <a:pt x="10723" y="10143"/>
                  </a:cubicBezTo>
                  <a:cubicBezTo>
                    <a:pt x="13045" y="7823"/>
                    <a:pt x="13045" y="4061"/>
                    <a:pt x="10723" y="1741"/>
                  </a:cubicBezTo>
                  <a:cubicBezTo>
                    <a:pt x="9563" y="581"/>
                    <a:pt x="8042" y="1"/>
                    <a:pt x="65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35"/>
            <p:cNvSpPr/>
            <p:nvPr/>
          </p:nvSpPr>
          <p:spPr>
            <a:xfrm>
              <a:off x="7103175" y="1321725"/>
              <a:ext cx="185200" cy="174800"/>
            </a:xfrm>
            <a:custGeom>
              <a:avLst/>
              <a:gdLst/>
              <a:ahLst/>
              <a:cxnLst/>
              <a:rect l="l" t="t" r="r" b="b"/>
              <a:pathLst>
                <a:path w="7408" h="6992" extrusionOk="0">
                  <a:moveTo>
                    <a:pt x="3696" y="383"/>
                  </a:moveTo>
                  <a:cubicBezTo>
                    <a:pt x="3825" y="383"/>
                    <a:pt x="3955" y="390"/>
                    <a:pt x="4082" y="406"/>
                  </a:cubicBezTo>
                  <a:cubicBezTo>
                    <a:pt x="5786" y="616"/>
                    <a:pt x="7002" y="2173"/>
                    <a:pt x="6793" y="3877"/>
                  </a:cubicBezTo>
                  <a:cubicBezTo>
                    <a:pt x="6600" y="5453"/>
                    <a:pt x="5253" y="6612"/>
                    <a:pt x="3703" y="6612"/>
                  </a:cubicBezTo>
                  <a:cubicBezTo>
                    <a:pt x="3577" y="6612"/>
                    <a:pt x="3450" y="6604"/>
                    <a:pt x="3322" y="6589"/>
                  </a:cubicBezTo>
                  <a:cubicBezTo>
                    <a:pt x="1619" y="6378"/>
                    <a:pt x="403" y="4822"/>
                    <a:pt x="612" y="3117"/>
                  </a:cubicBezTo>
                  <a:cubicBezTo>
                    <a:pt x="804" y="1559"/>
                    <a:pt x="2125" y="387"/>
                    <a:pt x="3696" y="383"/>
                  </a:cubicBezTo>
                  <a:close/>
                  <a:moveTo>
                    <a:pt x="3700" y="1"/>
                  </a:moveTo>
                  <a:cubicBezTo>
                    <a:pt x="1963" y="1"/>
                    <a:pt x="452" y="1302"/>
                    <a:pt x="234" y="3070"/>
                  </a:cubicBezTo>
                  <a:cubicBezTo>
                    <a:pt x="0" y="4983"/>
                    <a:pt x="1365" y="6731"/>
                    <a:pt x="3278" y="6965"/>
                  </a:cubicBezTo>
                  <a:cubicBezTo>
                    <a:pt x="3419" y="6984"/>
                    <a:pt x="3561" y="6992"/>
                    <a:pt x="3706" y="6992"/>
                  </a:cubicBezTo>
                  <a:cubicBezTo>
                    <a:pt x="5444" y="6992"/>
                    <a:pt x="6953" y="5692"/>
                    <a:pt x="7173" y="3923"/>
                  </a:cubicBezTo>
                  <a:cubicBezTo>
                    <a:pt x="7407" y="2009"/>
                    <a:pt x="6043" y="265"/>
                    <a:pt x="4129" y="27"/>
                  </a:cubicBezTo>
                  <a:cubicBezTo>
                    <a:pt x="3985" y="10"/>
                    <a:pt x="3842" y="1"/>
                    <a:pt x="370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8" name="Google Shape;1658;p35"/>
            <p:cNvSpPr/>
            <p:nvPr/>
          </p:nvSpPr>
          <p:spPr>
            <a:xfrm>
              <a:off x="7118850" y="1311500"/>
              <a:ext cx="65150" cy="61200"/>
            </a:xfrm>
            <a:custGeom>
              <a:avLst/>
              <a:gdLst/>
              <a:ahLst/>
              <a:cxnLst/>
              <a:rect l="l" t="t" r="r" b="b"/>
              <a:pathLst>
                <a:path w="2606" h="2448" extrusionOk="0">
                  <a:moveTo>
                    <a:pt x="1311" y="0"/>
                  </a:moveTo>
                  <a:cubicBezTo>
                    <a:pt x="874" y="0"/>
                    <a:pt x="462" y="234"/>
                    <a:pt x="244" y="621"/>
                  </a:cubicBezTo>
                  <a:cubicBezTo>
                    <a:pt x="0" y="1052"/>
                    <a:pt x="40" y="1588"/>
                    <a:pt x="344" y="1977"/>
                  </a:cubicBezTo>
                  <a:cubicBezTo>
                    <a:pt x="581" y="2279"/>
                    <a:pt x="939" y="2447"/>
                    <a:pt x="1310" y="2447"/>
                  </a:cubicBezTo>
                  <a:cubicBezTo>
                    <a:pt x="1419" y="2447"/>
                    <a:pt x="1528" y="2433"/>
                    <a:pt x="1636" y="2403"/>
                  </a:cubicBezTo>
                  <a:cubicBezTo>
                    <a:pt x="2113" y="2270"/>
                    <a:pt x="2463" y="1863"/>
                    <a:pt x="2524" y="1373"/>
                  </a:cubicBezTo>
                  <a:cubicBezTo>
                    <a:pt x="2605" y="702"/>
                    <a:pt x="2129" y="92"/>
                    <a:pt x="1458" y="9"/>
                  </a:cubicBezTo>
                  <a:cubicBezTo>
                    <a:pt x="1409" y="3"/>
                    <a:pt x="1360" y="0"/>
                    <a:pt x="13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59" name="Google Shape;1659;p35"/>
          <p:cNvGrpSpPr/>
          <p:nvPr/>
        </p:nvGrpSpPr>
        <p:grpSpPr>
          <a:xfrm rot="-956800">
            <a:off x="448097" y="578617"/>
            <a:ext cx="1029161" cy="879341"/>
            <a:chOff x="992725" y="1928675"/>
            <a:chExt cx="416550" cy="355925"/>
          </a:xfrm>
        </p:grpSpPr>
        <p:sp>
          <p:nvSpPr>
            <p:cNvPr id="1660" name="Google Shape;1660;p35"/>
            <p:cNvSpPr/>
            <p:nvPr/>
          </p:nvSpPr>
          <p:spPr>
            <a:xfrm>
              <a:off x="992725" y="2027025"/>
              <a:ext cx="272850" cy="257525"/>
            </a:xfrm>
            <a:custGeom>
              <a:avLst/>
              <a:gdLst/>
              <a:ahLst/>
              <a:cxnLst/>
              <a:rect l="l" t="t" r="r" b="b"/>
              <a:pathLst>
                <a:path w="10914" h="10301" extrusionOk="0">
                  <a:moveTo>
                    <a:pt x="5751" y="1"/>
                  </a:moveTo>
                  <a:lnTo>
                    <a:pt x="2028" y="3020"/>
                  </a:lnTo>
                  <a:cubicBezTo>
                    <a:pt x="271" y="4445"/>
                    <a:pt x="1" y="7025"/>
                    <a:pt x="1428" y="8783"/>
                  </a:cubicBezTo>
                  <a:cubicBezTo>
                    <a:pt x="2238" y="9782"/>
                    <a:pt x="3420" y="10300"/>
                    <a:pt x="4613" y="10300"/>
                  </a:cubicBezTo>
                  <a:cubicBezTo>
                    <a:pt x="5520" y="10300"/>
                    <a:pt x="6432" y="10001"/>
                    <a:pt x="7191" y="9385"/>
                  </a:cubicBezTo>
                  <a:lnTo>
                    <a:pt x="10914" y="6366"/>
                  </a:lnTo>
                  <a:lnTo>
                    <a:pt x="57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1" name="Google Shape;1661;p35"/>
            <p:cNvSpPr/>
            <p:nvPr/>
          </p:nvSpPr>
          <p:spPr>
            <a:xfrm>
              <a:off x="1136475" y="1928675"/>
              <a:ext cx="272800" cy="257525"/>
            </a:xfrm>
            <a:custGeom>
              <a:avLst/>
              <a:gdLst/>
              <a:ahLst/>
              <a:cxnLst/>
              <a:rect l="l" t="t" r="r" b="b"/>
              <a:pathLst>
                <a:path w="10912" h="10301" extrusionOk="0">
                  <a:moveTo>
                    <a:pt x="6300" y="1"/>
                  </a:moveTo>
                  <a:cubicBezTo>
                    <a:pt x="5393" y="1"/>
                    <a:pt x="4481" y="301"/>
                    <a:pt x="3721" y="917"/>
                  </a:cubicBezTo>
                  <a:lnTo>
                    <a:pt x="1" y="3935"/>
                  </a:lnTo>
                  <a:lnTo>
                    <a:pt x="5164" y="10300"/>
                  </a:lnTo>
                  <a:lnTo>
                    <a:pt x="8884" y="7283"/>
                  </a:lnTo>
                  <a:cubicBezTo>
                    <a:pt x="10642" y="5856"/>
                    <a:pt x="10912" y="3275"/>
                    <a:pt x="9486" y="1518"/>
                  </a:cubicBezTo>
                  <a:cubicBezTo>
                    <a:pt x="8676" y="519"/>
                    <a:pt x="7493" y="1"/>
                    <a:pt x="630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p35"/>
            <p:cNvSpPr/>
            <p:nvPr/>
          </p:nvSpPr>
          <p:spPr>
            <a:xfrm>
              <a:off x="1038900" y="2078100"/>
              <a:ext cx="103075" cy="70725"/>
            </a:xfrm>
            <a:custGeom>
              <a:avLst/>
              <a:gdLst/>
              <a:ahLst/>
              <a:cxnLst/>
              <a:rect l="l" t="t" r="r" b="b"/>
              <a:pathLst>
                <a:path w="4123" h="2829" extrusionOk="0">
                  <a:moveTo>
                    <a:pt x="3644" y="0"/>
                  </a:moveTo>
                  <a:cubicBezTo>
                    <a:pt x="3233" y="0"/>
                    <a:pt x="2466" y="337"/>
                    <a:pt x="1684" y="891"/>
                  </a:cubicBezTo>
                  <a:cubicBezTo>
                    <a:pt x="660" y="1617"/>
                    <a:pt x="1" y="2442"/>
                    <a:pt x="210" y="2729"/>
                  </a:cubicBezTo>
                  <a:cubicBezTo>
                    <a:pt x="259" y="2797"/>
                    <a:pt x="352" y="2829"/>
                    <a:pt x="479" y="2829"/>
                  </a:cubicBezTo>
                  <a:cubicBezTo>
                    <a:pt x="890" y="2829"/>
                    <a:pt x="1657" y="2493"/>
                    <a:pt x="2439" y="1938"/>
                  </a:cubicBezTo>
                  <a:cubicBezTo>
                    <a:pt x="3463" y="1211"/>
                    <a:pt x="4122" y="388"/>
                    <a:pt x="3915" y="101"/>
                  </a:cubicBezTo>
                  <a:cubicBezTo>
                    <a:pt x="3866" y="33"/>
                    <a:pt x="3772" y="0"/>
                    <a:pt x="364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p35"/>
            <p:cNvSpPr/>
            <p:nvPr/>
          </p:nvSpPr>
          <p:spPr>
            <a:xfrm>
              <a:off x="1012175" y="1944850"/>
              <a:ext cx="386075" cy="339750"/>
            </a:xfrm>
            <a:custGeom>
              <a:avLst/>
              <a:gdLst/>
              <a:ahLst/>
              <a:cxnLst/>
              <a:rect l="l" t="t" r="r" b="b"/>
              <a:pathLst>
                <a:path w="15443" h="13590" extrusionOk="0">
                  <a:moveTo>
                    <a:pt x="13480" y="0"/>
                  </a:moveTo>
                  <a:lnTo>
                    <a:pt x="13480" y="0"/>
                  </a:lnTo>
                  <a:cubicBezTo>
                    <a:pt x="14084" y="1606"/>
                    <a:pt x="13636" y="3487"/>
                    <a:pt x="12228" y="4627"/>
                  </a:cubicBezTo>
                  <a:lnTo>
                    <a:pt x="8507" y="7646"/>
                  </a:lnTo>
                  <a:lnTo>
                    <a:pt x="4785" y="10664"/>
                  </a:lnTo>
                  <a:cubicBezTo>
                    <a:pt x="4026" y="11279"/>
                    <a:pt x="3115" y="11577"/>
                    <a:pt x="2210" y="11577"/>
                  </a:cubicBezTo>
                  <a:cubicBezTo>
                    <a:pt x="1436" y="11577"/>
                    <a:pt x="666" y="11359"/>
                    <a:pt x="0" y="10934"/>
                  </a:cubicBezTo>
                  <a:lnTo>
                    <a:pt x="0" y="10934"/>
                  </a:lnTo>
                  <a:cubicBezTo>
                    <a:pt x="462" y="12167"/>
                    <a:pt x="1490" y="13102"/>
                    <a:pt x="2761" y="13448"/>
                  </a:cubicBezTo>
                  <a:cubicBezTo>
                    <a:pt x="3114" y="13543"/>
                    <a:pt x="3473" y="13590"/>
                    <a:pt x="3830" y="13590"/>
                  </a:cubicBezTo>
                  <a:cubicBezTo>
                    <a:pt x="4761" y="13590"/>
                    <a:pt x="5676" y="13273"/>
                    <a:pt x="6413" y="12672"/>
                  </a:cubicBezTo>
                  <a:lnTo>
                    <a:pt x="10136" y="9653"/>
                  </a:lnTo>
                  <a:lnTo>
                    <a:pt x="13856" y="6634"/>
                  </a:lnTo>
                  <a:cubicBezTo>
                    <a:pt x="14880" y="5805"/>
                    <a:pt x="15443" y="4536"/>
                    <a:pt x="15369" y="3221"/>
                  </a:cubicBezTo>
                  <a:cubicBezTo>
                    <a:pt x="15295" y="1906"/>
                    <a:pt x="14591" y="707"/>
                    <a:pt x="13480" y="0"/>
                  </a:cubicBezTo>
                  <a:close/>
                </a:path>
              </a:pathLst>
            </a:custGeom>
            <a:solidFill>
              <a:srgbClr val="3F3F3F">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4" name="Google Shape;1664;p35"/>
            <p:cNvSpPr/>
            <p:nvPr/>
          </p:nvSpPr>
          <p:spPr>
            <a:xfrm>
              <a:off x="1133500" y="2027450"/>
              <a:ext cx="136450" cy="165775"/>
            </a:xfrm>
            <a:custGeom>
              <a:avLst/>
              <a:gdLst/>
              <a:ahLst/>
              <a:cxnLst/>
              <a:rect l="l" t="t" r="r" b="b"/>
              <a:pathLst>
                <a:path w="5458" h="6631" extrusionOk="0">
                  <a:moveTo>
                    <a:pt x="293" y="1"/>
                  </a:moveTo>
                  <a:lnTo>
                    <a:pt x="0" y="238"/>
                  </a:lnTo>
                  <a:lnTo>
                    <a:pt x="5165" y="6630"/>
                  </a:lnTo>
                  <a:lnTo>
                    <a:pt x="5457" y="6393"/>
                  </a:lnTo>
                  <a:lnTo>
                    <a:pt x="29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65" name="Google Shape;1665;p35"/>
          <p:cNvGrpSpPr/>
          <p:nvPr/>
        </p:nvGrpSpPr>
        <p:grpSpPr>
          <a:xfrm rot="-1977950">
            <a:off x="1470685" y="1281134"/>
            <a:ext cx="453805" cy="841903"/>
            <a:chOff x="1411675" y="2134550"/>
            <a:chExt cx="183675" cy="340775"/>
          </a:xfrm>
        </p:grpSpPr>
        <p:sp>
          <p:nvSpPr>
            <p:cNvPr id="1666" name="Google Shape;1666;p35"/>
            <p:cNvSpPr/>
            <p:nvPr/>
          </p:nvSpPr>
          <p:spPr>
            <a:xfrm>
              <a:off x="1411675" y="2134550"/>
              <a:ext cx="170175" cy="178225"/>
            </a:xfrm>
            <a:custGeom>
              <a:avLst/>
              <a:gdLst/>
              <a:ahLst/>
              <a:cxnLst/>
              <a:rect l="l" t="t" r="r" b="b"/>
              <a:pathLst>
                <a:path w="6807" h="7129" extrusionOk="0">
                  <a:moveTo>
                    <a:pt x="3312" y="1"/>
                  </a:moveTo>
                  <a:cubicBezTo>
                    <a:pt x="3207" y="1"/>
                    <a:pt x="3102" y="6"/>
                    <a:pt x="2995" y="17"/>
                  </a:cubicBezTo>
                  <a:cubicBezTo>
                    <a:pt x="1264" y="190"/>
                    <a:pt x="0" y="1733"/>
                    <a:pt x="173" y="3464"/>
                  </a:cubicBezTo>
                  <a:lnTo>
                    <a:pt x="540" y="7129"/>
                  </a:lnTo>
                  <a:lnTo>
                    <a:pt x="6807" y="6502"/>
                  </a:lnTo>
                  <a:lnTo>
                    <a:pt x="6442" y="2838"/>
                  </a:lnTo>
                  <a:cubicBezTo>
                    <a:pt x="6280" y="1214"/>
                    <a:pt x="4911" y="1"/>
                    <a:pt x="331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7" name="Google Shape;1667;p35"/>
            <p:cNvSpPr/>
            <p:nvPr/>
          </p:nvSpPr>
          <p:spPr>
            <a:xfrm>
              <a:off x="1425175" y="2297075"/>
              <a:ext cx="170175" cy="178250"/>
            </a:xfrm>
            <a:custGeom>
              <a:avLst/>
              <a:gdLst/>
              <a:ahLst/>
              <a:cxnLst/>
              <a:rect l="l" t="t" r="r" b="b"/>
              <a:pathLst>
                <a:path w="6807" h="7130" extrusionOk="0">
                  <a:moveTo>
                    <a:pt x="6267" y="1"/>
                  </a:moveTo>
                  <a:lnTo>
                    <a:pt x="0" y="628"/>
                  </a:lnTo>
                  <a:lnTo>
                    <a:pt x="365" y="4291"/>
                  </a:lnTo>
                  <a:cubicBezTo>
                    <a:pt x="527" y="5916"/>
                    <a:pt x="1896" y="7129"/>
                    <a:pt x="3495" y="7129"/>
                  </a:cubicBezTo>
                  <a:cubicBezTo>
                    <a:pt x="3600" y="7129"/>
                    <a:pt x="3705" y="7124"/>
                    <a:pt x="3812" y="7113"/>
                  </a:cubicBezTo>
                  <a:cubicBezTo>
                    <a:pt x="5543" y="6940"/>
                    <a:pt x="6807" y="5397"/>
                    <a:pt x="6634" y="3666"/>
                  </a:cubicBezTo>
                  <a:lnTo>
                    <a:pt x="626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8" name="Google Shape;1668;p35"/>
            <p:cNvSpPr/>
            <p:nvPr/>
          </p:nvSpPr>
          <p:spPr>
            <a:xfrm>
              <a:off x="1516375" y="2180875"/>
              <a:ext cx="34850" cy="94475"/>
            </a:xfrm>
            <a:custGeom>
              <a:avLst/>
              <a:gdLst/>
              <a:ahLst/>
              <a:cxnLst/>
              <a:rect l="l" t="t" r="r" b="b"/>
              <a:pathLst>
                <a:path w="1394" h="3779" extrusionOk="0">
                  <a:moveTo>
                    <a:pt x="429" y="1"/>
                  </a:moveTo>
                  <a:cubicBezTo>
                    <a:pt x="421" y="1"/>
                    <a:pt x="412" y="2"/>
                    <a:pt x="403" y="3"/>
                  </a:cubicBezTo>
                  <a:cubicBezTo>
                    <a:pt x="109" y="51"/>
                    <a:pt x="0" y="934"/>
                    <a:pt x="162" y="1975"/>
                  </a:cubicBezTo>
                  <a:cubicBezTo>
                    <a:pt x="319" y="2989"/>
                    <a:pt x="673" y="3779"/>
                    <a:pt x="964" y="3779"/>
                  </a:cubicBezTo>
                  <a:cubicBezTo>
                    <a:pt x="972" y="3779"/>
                    <a:pt x="980" y="3778"/>
                    <a:pt x="989" y="3777"/>
                  </a:cubicBezTo>
                  <a:cubicBezTo>
                    <a:pt x="1283" y="3727"/>
                    <a:pt x="1393" y="2844"/>
                    <a:pt x="1232" y="1802"/>
                  </a:cubicBezTo>
                  <a:cubicBezTo>
                    <a:pt x="1075" y="790"/>
                    <a:pt x="721" y="1"/>
                    <a:pt x="42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9" name="Google Shape;1669;p35"/>
            <p:cNvSpPr/>
            <p:nvPr/>
          </p:nvSpPr>
          <p:spPr>
            <a:xfrm>
              <a:off x="1413425" y="2134575"/>
              <a:ext cx="131375" cy="340725"/>
            </a:xfrm>
            <a:custGeom>
              <a:avLst/>
              <a:gdLst/>
              <a:ahLst/>
              <a:cxnLst/>
              <a:rect l="l" t="t" r="r" b="b"/>
              <a:pathLst>
                <a:path w="5255" h="13629" extrusionOk="0">
                  <a:moveTo>
                    <a:pt x="3234" y="0"/>
                  </a:moveTo>
                  <a:cubicBezTo>
                    <a:pt x="2474" y="0"/>
                    <a:pt x="1730" y="277"/>
                    <a:pt x="1148" y="791"/>
                  </a:cubicBezTo>
                  <a:cubicBezTo>
                    <a:pt x="390" y="1462"/>
                    <a:pt x="1" y="2455"/>
                    <a:pt x="103" y="3463"/>
                  </a:cubicBezTo>
                  <a:lnTo>
                    <a:pt x="470" y="7128"/>
                  </a:lnTo>
                  <a:lnTo>
                    <a:pt x="835" y="10791"/>
                  </a:lnTo>
                  <a:cubicBezTo>
                    <a:pt x="934" y="11799"/>
                    <a:pt x="1513" y="12697"/>
                    <a:pt x="2389" y="13205"/>
                  </a:cubicBezTo>
                  <a:cubicBezTo>
                    <a:pt x="2876" y="13486"/>
                    <a:pt x="3420" y="13629"/>
                    <a:pt x="3967" y="13629"/>
                  </a:cubicBezTo>
                  <a:cubicBezTo>
                    <a:pt x="4405" y="13629"/>
                    <a:pt x="4844" y="13537"/>
                    <a:pt x="5255" y="13353"/>
                  </a:cubicBezTo>
                  <a:cubicBezTo>
                    <a:pt x="3932" y="13055"/>
                    <a:pt x="2948" y="11945"/>
                    <a:pt x="2813" y="10594"/>
                  </a:cubicBezTo>
                  <a:lnTo>
                    <a:pt x="2446" y="6930"/>
                  </a:lnTo>
                  <a:lnTo>
                    <a:pt x="2080" y="3265"/>
                  </a:lnTo>
                  <a:cubicBezTo>
                    <a:pt x="1947" y="1916"/>
                    <a:pt x="2691" y="631"/>
                    <a:pt x="3928" y="78"/>
                  </a:cubicBezTo>
                  <a:cubicBezTo>
                    <a:pt x="3698" y="26"/>
                    <a:pt x="3465" y="0"/>
                    <a:pt x="3234" y="0"/>
                  </a:cubicBezTo>
                  <a:close/>
                </a:path>
              </a:pathLst>
            </a:custGeom>
            <a:solidFill>
              <a:srgbClr val="3F3F3F">
                <a:alpha val="2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0" name="Google Shape;1670;p35"/>
            <p:cNvSpPr/>
            <p:nvPr/>
          </p:nvSpPr>
          <p:spPr>
            <a:xfrm>
              <a:off x="1425125" y="2297075"/>
              <a:ext cx="156725" cy="15700"/>
            </a:xfrm>
            <a:custGeom>
              <a:avLst/>
              <a:gdLst/>
              <a:ahLst/>
              <a:cxnLst/>
              <a:rect l="l" t="t" r="r" b="b"/>
              <a:pathLst>
                <a:path w="6269" h="628" extrusionOk="0">
                  <a:moveTo>
                    <a:pt x="0" y="628"/>
                  </a:moveTo>
                  <a:lnTo>
                    <a:pt x="6269" y="1"/>
                  </a:lnTo>
                </a:path>
              </a:pathLst>
            </a:custGeom>
            <a:solidFill>
              <a:srgbClr val="EDAB4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1" name="Google Shape;1671;p35"/>
            <p:cNvSpPr/>
            <p:nvPr/>
          </p:nvSpPr>
          <p:spPr>
            <a:xfrm>
              <a:off x="1424750" y="2292375"/>
              <a:ext cx="157625" cy="25075"/>
            </a:xfrm>
            <a:custGeom>
              <a:avLst/>
              <a:gdLst/>
              <a:ahLst/>
              <a:cxnLst/>
              <a:rect l="l" t="t" r="r" b="b"/>
              <a:pathLst>
                <a:path w="6305" h="1003" extrusionOk="0">
                  <a:moveTo>
                    <a:pt x="6269" y="1"/>
                  </a:moveTo>
                  <a:lnTo>
                    <a:pt x="0" y="628"/>
                  </a:lnTo>
                  <a:lnTo>
                    <a:pt x="38" y="1002"/>
                  </a:lnTo>
                  <a:lnTo>
                    <a:pt x="6305" y="373"/>
                  </a:lnTo>
                  <a:lnTo>
                    <a:pt x="6269"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672" name="Google Shape;1672;p35"/>
          <p:cNvCxnSpPr/>
          <p:nvPr/>
        </p:nvCxnSpPr>
        <p:spPr>
          <a:xfrm>
            <a:off x="2465700" y="1702113"/>
            <a:ext cx="4212600" cy="0"/>
          </a:xfrm>
          <a:prstGeom prst="straightConnector1">
            <a:avLst/>
          </a:prstGeom>
          <a:noFill/>
          <a:ln w="19050" cap="rnd" cmpd="sng">
            <a:solidFill>
              <a:schemeClr val="dk1"/>
            </a:solidFill>
            <a:prstDash val="solid"/>
            <a:round/>
            <a:headEnd type="none" w="sm" len="sm"/>
            <a:tailEnd type="none" w="sm" len="sm"/>
          </a:ln>
        </p:spPr>
      </p:cxnSp>
      <p:grpSp>
        <p:nvGrpSpPr>
          <p:cNvPr id="1673" name="Google Shape;1673;p35"/>
          <p:cNvGrpSpPr/>
          <p:nvPr/>
        </p:nvGrpSpPr>
        <p:grpSpPr>
          <a:xfrm rot="-583498">
            <a:off x="2279096" y="4053414"/>
            <a:ext cx="2548625" cy="3026314"/>
            <a:chOff x="2707700" y="1079425"/>
            <a:chExt cx="938750" cy="1114700"/>
          </a:xfrm>
        </p:grpSpPr>
        <p:sp>
          <p:nvSpPr>
            <p:cNvPr id="1674" name="Google Shape;1674;p35"/>
            <p:cNvSpPr/>
            <p:nvPr/>
          </p:nvSpPr>
          <p:spPr>
            <a:xfrm>
              <a:off x="2718800" y="1086625"/>
              <a:ext cx="927650" cy="1107500"/>
            </a:xfrm>
            <a:custGeom>
              <a:avLst/>
              <a:gdLst/>
              <a:ahLst/>
              <a:cxnLst/>
              <a:rect l="l" t="t" r="r" b="b"/>
              <a:pathLst>
                <a:path w="37106" h="44300" extrusionOk="0">
                  <a:moveTo>
                    <a:pt x="21116" y="0"/>
                  </a:moveTo>
                  <a:cubicBezTo>
                    <a:pt x="20417" y="0"/>
                    <a:pt x="19743" y="397"/>
                    <a:pt x="19371" y="1103"/>
                  </a:cubicBezTo>
                  <a:cubicBezTo>
                    <a:pt x="13796" y="11670"/>
                    <a:pt x="7516" y="21463"/>
                    <a:pt x="687" y="30417"/>
                  </a:cubicBezTo>
                  <a:cubicBezTo>
                    <a:pt x="1" y="31317"/>
                    <a:pt x="160" y="32600"/>
                    <a:pt x="1046" y="33303"/>
                  </a:cubicBezTo>
                  <a:cubicBezTo>
                    <a:pt x="5224" y="36613"/>
                    <a:pt x="9319" y="40106"/>
                    <a:pt x="13330" y="43777"/>
                  </a:cubicBezTo>
                  <a:cubicBezTo>
                    <a:pt x="13712" y="44127"/>
                    <a:pt x="14182" y="44299"/>
                    <a:pt x="14651" y="44299"/>
                  </a:cubicBezTo>
                  <a:cubicBezTo>
                    <a:pt x="15229" y="44299"/>
                    <a:pt x="15806" y="44037"/>
                    <a:pt x="16215" y="43522"/>
                  </a:cubicBezTo>
                  <a:cubicBezTo>
                    <a:pt x="23574" y="34263"/>
                    <a:pt x="30384" y="24142"/>
                    <a:pt x="36492" y="13218"/>
                  </a:cubicBezTo>
                  <a:cubicBezTo>
                    <a:pt x="37105" y="12120"/>
                    <a:pt x="36824" y="10629"/>
                    <a:pt x="35866" y="9910"/>
                  </a:cubicBezTo>
                  <a:cubicBezTo>
                    <a:pt x="31357" y="6522"/>
                    <a:pt x="26789" y="3324"/>
                    <a:pt x="22160" y="316"/>
                  </a:cubicBezTo>
                  <a:cubicBezTo>
                    <a:pt x="21830" y="102"/>
                    <a:pt x="21469" y="0"/>
                    <a:pt x="21116" y="0"/>
                  </a:cubicBezTo>
                  <a:close/>
                </a:path>
              </a:pathLst>
            </a:custGeom>
            <a:solidFill>
              <a:srgbClr val="E7E7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5" name="Google Shape;1675;p35"/>
            <p:cNvSpPr/>
            <p:nvPr/>
          </p:nvSpPr>
          <p:spPr>
            <a:xfrm>
              <a:off x="2718800" y="1086625"/>
              <a:ext cx="927650" cy="1107500"/>
            </a:xfrm>
            <a:custGeom>
              <a:avLst/>
              <a:gdLst/>
              <a:ahLst/>
              <a:cxnLst/>
              <a:rect l="l" t="t" r="r" b="b"/>
              <a:pathLst>
                <a:path w="37106" h="44300" extrusionOk="0">
                  <a:moveTo>
                    <a:pt x="21116" y="0"/>
                  </a:moveTo>
                  <a:cubicBezTo>
                    <a:pt x="20417" y="0"/>
                    <a:pt x="19743" y="397"/>
                    <a:pt x="19371" y="1103"/>
                  </a:cubicBezTo>
                  <a:cubicBezTo>
                    <a:pt x="13796" y="11670"/>
                    <a:pt x="7516" y="21463"/>
                    <a:pt x="687" y="30417"/>
                  </a:cubicBezTo>
                  <a:cubicBezTo>
                    <a:pt x="1" y="31317"/>
                    <a:pt x="160" y="32600"/>
                    <a:pt x="1046" y="33303"/>
                  </a:cubicBezTo>
                  <a:cubicBezTo>
                    <a:pt x="5224" y="36613"/>
                    <a:pt x="9319" y="40106"/>
                    <a:pt x="13330" y="43777"/>
                  </a:cubicBezTo>
                  <a:cubicBezTo>
                    <a:pt x="13712" y="44127"/>
                    <a:pt x="14182" y="44299"/>
                    <a:pt x="14651" y="44299"/>
                  </a:cubicBezTo>
                  <a:cubicBezTo>
                    <a:pt x="15229" y="44299"/>
                    <a:pt x="15806" y="44037"/>
                    <a:pt x="16215" y="43522"/>
                  </a:cubicBezTo>
                  <a:cubicBezTo>
                    <a:pt x="23574" y="34263"/>
                    <a:pt x="30384" y="24142"/>
                    <a:pt x="36492" y="13218"/>
                  </a:cubicBezTo>
                  <a:cubicBezTo>
                    <a:pt x="37105" y="12120"/>
                    <a:pt x="36824" y="10629"/>
                    <a:pt x="35866" y="9910"/>
                  </a:cubicBezTo>
                  <a:cubicBezTo>
                    <a:pt x="31357" y="6522"/>
                    <a:pt x="26789" y="3324"/>
                    <a:pt x="22160" y="316"/>
                  </a:cubicBezTo>
                  <a:cubicBezTo>
                    <a:pt x="21830" y="102"/>
                    <a:pt x="21469" y="0"/>
                    <a:pt x="2111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6" name="Google Shape;1676;p35"/>
            <p:cNvSpPr/>
            <p:nvPr/>
          </p:nvSpPr>
          <p:spPr>
            <a:xfrm>
              <a:off x="2707700" y="1079425"/>
              <a:ext cx="927025" cy="1105575"/>
            </a:xfrm>
            <a:custGeom>
              <a:avLst/>
              <a:gdLst/>
              <a:ahLst/>
              <a:cxnLst/>
              <a:rect l="l" t="t" r="r" b="b"/>
              <a:pathLst>
                <a:path w="37081" h="44223" extrusionOk="0">
                  <a:moveTo>
                    <a:pt x="21077" y="0"/>
                  </a:moveTo>
                  <a:cubicBezTo>
                    <a:pt x="20377" y="0"/>
                    <a:pt x="19702" y="397"/>
                    <a:pt x="19330" y="1102"/>
                  </a:cubicBezTo>
                  <a:cubicBezTo>
                    <a:pt x="13769" y="11659"/>
                    <a:pt x="7502" y="21442"/>
                    <a:pt x="686" y="30386"/>
                  </a:cubicBezTo>
                  <a:cubicBezTo>
                    <a:pt x="0" y="31284"/>
                    <a:pt x="163" y="32565"/>
                    <a:pt x="1049" y="33266"/>
                  </a:cubicBezTo>
                  <a:cubicBezTo>
                    <a:pt x="5231" y="36565"/>
                    <a:pt x="9332" y="40044"/>
                    <a:pt x="13349" y="43704"/>
                  </a:cubicBezTo>
                  <a:cubicBezTo>
                    <a:pt x="13730" y="44051"/>
                    <a:pt x="14199" y="44222"/>
                    <a:pt x="14667" y="44222"/>
                  </a:cubicBezTo>
                  <a:cubicBezTo>
                    <a:pt x="15247" y="44222"/>
                    <a:pt x="15824" y="43960"/>
                    <a:pt x="16233" y="43445"/>
                  </a:cubicBezTo>
                  <a:cubicBezTo>
                    <a:pt x="23577" y="34195"/>
                    <a:pt x="30372" y="24085"/>
                    <a:pt x="36466" y="13170"/>
                  </a:cubicBezTo>
                  <a:cubicBezTo>
                    <a:pt x="37080" y="12074"/>
                    <a:pt x="36795" y="10586"/>
                    <a:pt x="35835" y="9870"/>
                  </a:cubicBezTo>
                  <a:cubicBezTo>
                    <a:pt x="31322" y="6495"/>
                    <a:pt x="26751" y="3310"/>
                    <a:pt x="22118" y="314"/>
                  </a:cubicBezTo>
                  <a:cubicBezTo>
                    <a:pt x="21788" y="101"/>
                    <a:pt x="21429" y="0"/>
                    <a:pt x="2107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35"/>
            <p:cNvSpPr/>
            <p:nvPr/>
          </p:nvSpPr>
          <p:spPr>
            <a:xfrm>
              <a:off x="3036850" y="1998700"/>
              <a:ext cx="76175" cy="72500"/>
            </a:xfrm>
            <a:custGeom>
              <a:avLst/>
              <a:gdLst/>
              <a:ahLst/>
              <a:cxnLst/>
              <a:rect l="l" t="t" r="r" b="b"/>
              <a:pathLst>
                <a:path w="3047" h="2900" extrusionOk="0">
                  <a:moveTo>
                    <a:pt x="1537" y="0"/>
                  </a:moveTo>
                  <a:cubicBezTo>
                    <a:pt x="1140" y="0"/>
                    <a:pt x="744" y="186"/>
                    <a:pt x="473" y="541"/>
                  </a:cubicBezTo>
                  <a:cubicBezTo>
                    <a:pt x="0" y="1162"/>
                    <a:pt x="82" y="2065"/>
                    <a:pt x="658" y="2572"/>
                  </a:cubicBezTo>
                  <a:cubicBezTo>
                    <a:pt x="908" y="2792"/>
                    <a:pt x="1212" y="2900"/>
                    <a:pt x="1514" y="2900"/>
                  </a:cubicBezTo>
                  <a:cubicBezTo>
                    <a:pt x="1906" y="2900"/>
                    <a:pt x="2297" y="2718"/>
                    <a:pt x="2567" y="2365"/>
                  </a:cubicBezTo>
                  <a:cubicBezTo>
                    <a:pt x="3046" y="1742"/>
                    <a:pt x="2963" y="820"/>
                    <a:pt x="2381" y="318"/>
                  </a:cubicBezTo>
                  <a:cubicBezTo>
                    <a:pt x="2133" y="104"/>
                    <a:pt x="1834" y="0"/>
                    <a:pt x="153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35"/>
            <p:cNvSpPr/>
            <p:nvPr/>
          </p:nvSpPr>
          <p:spPr>
            <a:xfrm>
              <a:off x="3028150" y="1994750"/>
              <a:ext cx="76175" cy="72350"/>
            </a:xfrm>
            <a:custGeom>
              <a:avLst/>
              <a:gdLst/>
              <a:ahLst/>
              <a:cxnLst/>
              <a:rect l="l" t="t" r="r" b="b"/>
              <a:pathLst>
                <a:path w="3047" h="2894" extrusionOk="0">
                  <a:moveTo>
                    <a:pt x="1537" y="1"/>
                  </a:moveTo>
                  <a:cubicBezTo>
                    <a:pt x="1139" y="1"/>
                    <a:pt x="743" y="187"/>
                    <a:pt x="472" y="543"/>
                  </a:cubicBezTo>
                  <a:cubicBezTo>
                    <a:pt x="1" y="1162"/>
                    <a:pt x="82" y="2065"/>
                    <a:pt x="658" y="2568"/>
                  </a:cubicBezTo>
                  <a:cubicBezTo>
                    <a:pt x="908" y="2787"/>
                    <a:pt x="1211" y="2894"/>
                    <a:pt x="1513" y="2894"/>
                  </a:cubicBezTo>
                  <a:cubicBezTo>
                    <a:pt x="1907" y="2894"/>
                    <a:pt x="2298" y="2713"/>
                    <a:pt x="2568" y="2361"/>
                  </a:cubicBezTo>
                  <a:cubicBezTo>
                    <a:pt x="3047" y="1740"/>
                    <a:pt x="2963" y="820"/>
                    <a:pt x="2382" y="319"/>
                  </a:cubicBezTo>
                  <a:cubicBezTo>
                    <a:pt x="2132" y="104"/>
                    <a:pt x="1834" y="1"/>
                    <a:pt x="1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35"/>
            <p:cNvSpPr/>
            <p:nvPr/>
          </p:nvSpPr>
          <p:spPr>
            <a:xfrm>
              <a:off x="3110250" y="1899925"/>
              <a:ext cx="76400" cy="73350"/>
            </a:xfrm>
            <a:custGeom>
              <a:avLst/>
              <a:gdLst/>
              <a:ahLst/>
              <a:cxnLst/>
              <a:rect l="l" t="t" r="r" b="b"/>
              <a:pathLst>
                <a:path w="3056" h="2934" extrusionOk="0">
                  <a:moveTo>
                    <a:pt x="1540" y="0"/>
                  </a:moveTo>
                  <a:cubicBezTo>
                    <a:pt x="1135" y="0"/>
                    <a:pt x="732" y="196"/>
                    <a:pt x="462" y="568"/>
                  </a:cubicBezTo>
                  <a:cubicBezTo>
                    <a:pt x="0" y="1202"/>
                    <a:pt x="97" y="2116"/>
                    <a:pt x="680" y="2618"/>
                  </a:cubicBezTo>
                  <a:cubicBezTo>
                    <a:pt x="928" y="2830"/>
                    <a:pt x="1225" y="2933"/>
                    <a:pt x="1520" y="2933"/>
                  </a:cubicBezTo>
                  <a:cubicBezTo>
                    <a:pt x="1920" y="2933"/>
                    <a:pt x="2318" y="2743"/>
                    <a:pt x="2588" y="2375"/>
                  </a:cubicBezTo>
                  <a:cubicBezTo>
                    <a:pt x="3056" y="1735"/>
                    <a:pt x="2957" y="805"/>
                    <a:pt x="2366" y="308"/>
                  </a:cubicBezTo>
                  <a:cubicBezTo>
                    <a:pt x="2120" y="100"/>
                    <a:pt x="1830" y="0"/>
                    <a:pt x="154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35"/>
            <p:cNvSpPr/>
            <p:nvPr/>
          </p:nvSpPr>
          <p:spPr>
            <a:xfrm>
              <a:off x="3101450" y="1896100"/>
              <a:ext cx="76425" cy="73225"/>
            </a:xfrm>
            <a:custGeom>
              <a:avLst/>
              <a:gdLst/>
              <a:ahLst/>
              <a:cxnLst/>
              <a:rect l="l" t="t" r="r" b="b"/>
              <a:pathLst>
                <a:path w="3057" h="2929" extrusionOk="0">
                  <a:moveTo>
                    <a:pt x="1541" y="1"/>
                  </a:moveTo>
                  <a:cubicBezTo>
                    <a:pt x="1135" y="1"/>
                    <a:pt x="732" y="196"/>
                    <a:pt x="462" y="567"/>
                  </a:cubicBezTo>
                  <a:cubicBezTo>
                    <a:pt x="1" y="1202"/>
                    <a:pt x="97" y="2114"/>
                    <a:pt x="683" y="2613"/>
                  </a:cubicBezTo>
                  <a:cubicBezTo>
                    <a:pt x="930" y="2825"/>
                    <a:pt x="1226" y="2929"/>
                    <a:pt x="1521" y="2929"/>
                  </a:cubicBezTo>
                  <a:cubicBezTo>
                    <a:pt x="1921" y="2929"/>
                    <a:pt x="2319" y="2738"/>
                    <a:pt x="2589" y="2370"/>
                  </a:cubicBezTo>
                  <a:cubicBezTo>
                    <a:pt x="3056" y="1732"/>
                    <a:pt x="2957" y="803"/>
                    <a:pt x="2366" y="307"/>
                  </a:cubicBezTo>
                  <a:cubicBezTo>
                    <a:pt x="2121" y="100"/>
                    <a:pt x="1830" y="1"/>
                    <a:pt x="154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35"/>
            <p:cNvSpPr/>
            <p:nvPr/>
          </p:nvSpPr>
          <p:spPr>
            <a:xfrm>
              <a:off x="3181925" y="1798675"/>
              <a:ext cx="76650" cy="74200"/>
            </a:xfrm>
            <a:custGeom>
              <a:avLst/>
              <a:gdLst/>
              <a:ahLst/>
              <a:cxnLst/>
              <a:rect l="l" t="t" r="r" b="b"/>
              <a:pathLst>
                <a:path w="3066" h="2968" extrusionOk="0">
                  <a:moveTo>
                    <a:pt x="1542" y="1"/>
                  </a:moveTo>
                  <a:cubicBezTo>
                    <a:pt x="1129" y="1"/>
                    <a:pt x="720" y="206"/>
                    <a:pt x="453" y="593"/>
                  </a:cubicBezTo>
                  <a:cubicBezTo>
                    <a:pt x="0" y="1245"/>
                    <a:pt x="114" y="2167"/>
                    <a:pt x="707" y="2663"/>
                  </a:cubicBezTo>
                  <a:cubicBezTo>
                    <a:pt x="952" y="2868"/>
                    <a:pt x="1241" y="2968"/>
                    <a:pt x="1529" y="2968"/>
                  </a:cubicBezTo>
                  <a:cubicBezTo>
                    <a:pt x="1937" y="2968"/>
                    <a:pt x="2341" y="2767"/>
                    <a:pt x="2609" y="2383"/>
                  </a:cubicBezTo>
                  <a:cubicBezTo>
                    <a:pt x="3065" y="1728"/>
                    <a:pt x="2951" y="789"/>
                    <a:pt x="2353" y="297"/>
                  </a:cubicBezTo>
                  <a:cubicBezTo>
                    <a:pt x="2110" y="97"/>
                    <a:pt x="1825" y="1"/>
                    <a:pt x="154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35"/>
            <p:cNvSpPr/>
            <p:nvPr/>
          </p:nvSpPr>
          <p:spPr>
            <a:xfrm>
              <a:off x="3173100" y="1795000"/>
              <a:ext cx="76625" cy="74075"/>
            </a:xfrm>
            <a:custGeom>
              <a:avLst/>
              <a:gdLst/>
              <a:ahLst/>
              <a:cxnLst/>
              <a:rect l="l" t="t" r="r" b="b"/>
              <a:pathLst>
                <a:path w="3065" h="2963" extrusionOk="0">
                  <a:moveTo>
                    <a:pt x="1542" y="0"/>
                  </a:moveTo>
                  <a:cubicBezTo>
                    <a:pt x="1128" y="0"/>
                    <a:pt x="719" y="206"/>
                    <a:pt x="450" y="592"/>
                  </a:cubicBezTo>
                  <a:cubicBezTo>
                    <a:pt x="0" y="1244"/>
                    <a:pt x="114" y="2165"/>
                    <a:pt x="707" y="2659"/>
                  </a:cubicBezTo>
                  <a:cubicBezTo>
                    <a:pt x="952" y="2863"/>
                    <a:pt x="1240" y="2962"/>
                    <a:pt x="1527" y="2962"/>
                  </a:cubicBezTo>
                  <a:cubicBezTo>
                    <a:pt x="1936" y="2962"/>
                    <a:pt x="2340" y="2762"/>
                    <a:pt x="2609" y="2378"/>
                  </a:cubicBezTo>
                  <a:cubicBezTo>
                    <a:pt x="3065" y="1725"/>
                    <a:pt x="2951" y="788"/>
                    <a:pt x="2351" y="296"/>
                  </a:cubicBezTo>
                  <a:cubicBezTo>
                    <a:pt x="2108" y="96"/>
                    <a:pt x="1824" y="0"/>
                    <a:pt x="154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35"/>
            <p:cNvSpPr/>
            <p:nvPr/>
          </p:nvSpPr>
          <p:spPr>
            <a:xfrm>
              <a:off x="3251900" y="1695050"/>
              <a:ext cx="76825" cy="75050"/>
            </a:xfrm>
            <a:custGeom>
              <a:avLst/>
              <a:gdLst/>
              <a:ahLst/>
              <a:cxnLst/>
              <a:rect l="l" t="t" r="r" b="b"/>
              <a:pathLst>
                <a:path w="3073" h="3002" extrusionOk="0">
                  <a:moveTo>
                    <a:pt x="1541" y="0"/>
                  </a:moveTo>
                  <a:cubicBezTo>
                    <a:pt x="1121" y="0"/>
                    <a:pt x="706" y="216"/>
                    <a:pt x="441" y="619"/>
                  </a:cubicBezTo>
                  <a:cubicBezTo>
                    <a:pt x="0" y="1286"/>
                    <a:pt x="130" y="2217"/>
                    <a:pt x="730" y="2709"/>
                  </a:cubicBezTo>
                  <a:cubicBezTo>
                    <a:pt x="972" y="2906"/>
                    <a:pt x="1254" y="3002"/>
                    <a:pt x="1534" y="3002"/>
                  </a:cubicBezTo>
                  <a:cubicBezTo>
                    <a:pt x="1950" y="3002"/>
                    <a:pt x="2361" y="2791"/>
                    <a:pt x="2626" y="2392"/>
                  </a:cubicBezTo>
                  <a:cubicBezTo>
                    <a:pt x="3073" y="1721"/>
                    <a:pt x="2940" y="775"/>
                    <a:pt x="2334" y="286"/>
                  </a:cubicBezTo>
                  <a:cubicBezTo>
                    <a:pt x="2094" y="93"/>
                    <a:pt x="1816" y="0"/>
                    <a:pt x="154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4" name="Google Shape;1684;p35"/>
            <p:cNvSpPr/>
            <p:nvPr/>
          </p:nvSpPr>
          <p:spPr>
            <a:xfrm>
              <a:off x="3242975" y="1691475"/>
              <a:ext cx="76875" cy="74925"/>
            </a:xfrm>
            <a:custGeom>
              <a:avLst/>
              <a:gdLst/>
              <a:ahLst/>
              <a:cxnLst/>
              <a:rect l="l" t="t" r="r" b="b"/>
              <a:pathLst>
                <a:path w="3075" h="2997" extrusionOk="0">
                  <a:moveTo>
                    <a:pt x="1542" y="0"/>
                  </a:moveTo>
                  <a:cubicBezTo>
                    <a:pt x="1121" y="0"/>
                    <a:pt x="706" y="216"/>
                    <a:pt x="441" y="619"/>
                  </a:cubicBezTo>
                  <a:cubicBezTo>
                    <a:pt x="0" y="1286"/>
                    <a:pt x="131" y="2213"/>
                    <a:pt x="732" y="2704"/>
                  </a:cubicBezTo>
                  <a:cubicBezTo>
                    <a:pt x="974" y="2901"/>
                    <a:pt x="1256" y="2997"/>
                    <a:pt x="1537" y="2997"/>
                  </a:cubicBezTo>
                  <a:cubicBezTo>
                    <a:pt x="1952" y="2997"/>
                    <a:pt x="2363" y="2787"/>
                    <a:pt x="2628" y="2386"/>
                  </a:cubicBezTo>
                  <a:cubicBezTo>
                    <a:pt x="3075" y="1718"/>
                    <a:pt x="2942" y="771"/>
                    <a:pt x="2335" y="285"/>
                  </a:cubicBezTo>
                  <a:cubicBezTo>
                    <a:pt x="2095" y="92"/>
                    <a:pt x="1817" y="0"/>
                    <a:pt x="154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5" name="Google Shape;1685;p35"/>
            <p:cNvSpPr/>
            <p:nvPr/>
          </p:nvSpPr>
          <p:spPr>
            <a:xfrm>
              <a:off x="3320075" y="1589025"/>
              <a:ext cx="77025" cy="75900"/>
            </a:xfrm>
            <a:custGeom>
              <a:avLst/>
              <a:gdLst/>
              <a:ahLst/>
              <a:cxnLst/>
              <a:rect l="l" t="t" r="r" b="b"/>
              <a:pathLst>
                <a:path w="3081" h="3036" extrusionOk="0">
                  <a:moveTo>
                    <a:pt x="1539" y="1"/>
                  </a:moveTo>
                  <a:cubicBezTo>
                    <a:pt x="1111" y="1"/>
                    <a:pt x="690" y="226"/>
                    <a:pt x="428" y="645"/>
                  </a:cubicBezTo>
                  <a:cubicBezTo>
                    <a:pt x="0" y="1327"/>
                    <a:pt x="146" y="2266"/>
                    <a:pt x="755" y="2752"/>
                  </a:cubicBezTo>
                  <a:cubicBezTo>
                    <a:pt x="993" y="2943"/>
                    <a:pt x="1269" y="3035"/>
                    <a:pt x="1542" y="3035"/>
                  </a:cubicBezTo>
                  <a:cubicBezTo>
                    <a:pt x="1965" y="3035"/>
                    <a:pt x="2382" y="2815"/>
                    <a:pt x="2645" y="2399"/>
                  </a:cubicBezTo>
                  <a:cubicBezTo>
                    <a:pt x="3080" y="1713"/>
                    <a:pt x="2932" y="757"/>
                    <a:pt x="2316" y="275"/>
                  </a:cubicBezTo>
                  <a:cubicBezTo>
                    <a:pt x="2079" y="89"/>
                    <a:pt x="1808" y="1"/>
                    <a:pt x="153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35"/>
            <p:cNvSpPr/>
            <p:nvPr/>
          </p:nvSpPr>
          <p:spPr>
            <a:xfrm>
              <a:off x="3311100" y="1585575"/>
              <a:ext cx="77025" cy="75750"/>
            </a:xfrm>
            <a:custGeom>
              <a:avLst/>
              <a:gdLst/>
              <a:ahLst/>
              <a:cxnLst/>
              <a:rect l="l" t="t" r="r" b="b"/>
              <a:pathLst>
                <a:path w="3081" h="3030" extrusionOk="0">
                  <a:moveTo>
                    <a:pt x="1540" y="0"/>
                  </a:moveTo>
                  <a:cubicBezTo>
                    <a:pt x="1112" y="0"/>
                    <a:pt x="690" y="226"/>
                    <a:pt x="428" y="644"/>
                  </a:cubicBezTo>
                  <a:cubicBezTo>
                    <a:pt x="0" y="1327"/>
                    <a:pt x="146" y="2263"/>
                    <a:pt x="754" y="2748"/>
                  </a:cubicBezTo>
                  <a:cubicBezTo>
                    <a:pt x="994" y="2938"/>
                    <a:pt x="1270" y="3030"/>
                    <a:pt x="1543" y="3030"/>
                  </a:cubicBezTo>
                  <a:cubicBezTo>
                    <a:pt x="1966" y="3030"/>
                    <a:pt x="2383" y="2810"/>
                    <a:pt x="2647" y="2395"/>
                  </a:cubicBezTo>
                  <a:cubicBezTo>
                    <a:pt x="3080" y="1709"/>
                    <a:pt x="2932" y="757"/>
                    <a:pt x="2316" y="274"/>
                  </a:cubicBezTo>
                  <a:cubicBezTo>
                    <a:pt x="2079" y="89"/>
                    <a:pt x="1808" y="0"/>
                    <a:pt x="154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35"/>
            <p:cNvSpPr/>
            <p:nvPr/>
          </p:nvSpPr>
          <p:spPr>
            <a:xfrm>
              <a:off x="3386375" y="1480625"/>
              <a:ext cx="77175" cy="76775"/>
            </a:xfrm>
            <a:custGeom>
              <a:avLst/>
              <a:gdLst/>
              <a:ahLst/>
              <a:cxnLst/>
              <a:rect l="l" t="t" r="r" b="b"/>
              <a:pathLst>
                <a:path w="3087" h="3071" extrusionOk="0">
                  <a:moveTo>
                    <a:pt x="1536" y="0"/>
                  </a:moveTo>
                  <a:cubicBezTo>
                    <a:pt x="1102" y="0"/>
                    <a:pt x="677" y="236"/>
                    <a:pt x="417" y="672"/>
                  </a:cubicBezTo>
                  <a:cubicBezTo>
                    <a:pt x="1" y="1369"/>
                    <a:pt x="162" y="2317"/>
                    <a:pt x="780" y="2798"/>
                  </a:cubicBezTo>
                  <a:cubicBezTo>
                    <a:pt x="1016" y="2982"/>
                    <a:pt x="1285" y="3070"/>
                    <a:pt x="1551" y="3070"/>
                  </a:cubicBezTo>
                  <a:cubicBezTo>
                    <a:pt x="1981" y="3070"/>
                    <a:pt x="2402" y="2839"/>
                    <a:pt x="2663" y="2406"/>
                  </a:cubicBezTo>
                  <a:cubicBezTo>
                    <a:pt x="3087" y="1705"/>
                    <a:pt x="2921" y="744"/>
                    <a:pt x="2298" y="265"/>
                  </a:cubicBezTo>
                  <a:cubicBezTo>
                    <a:pt x="2063" y="86"/>
                    <a:pt x="1798" y="0"/>
                    <a:pt x="153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35"/>
            <p:cNvSpPr/>
            <p:nvPr/>
          </p:nvSpPr>
          <p:spPr>
            <a:xfrm>
              <a:off x="3377350" y="1477300"/>
              <a:ext cx="77175" cy="76650"/>
            </a:xfrm>
            <a:custGeom>
              <a:avLst/>
              <a:gdLst/>
              <a:ahLst/>
              <a:cxnLst/>
              <a:rect l="l" t="t" r="r" b="b"/>
              <a:pathLst>
                <a:path w="3087" h="3066" extrusionOk="0">
                  <a:moveTo>
                    <a:pt x="1535" y="0"/>
                  </a:moveTo>
                  <a:cubicBezTo>
                    <a:pt x="1100" y="0"/>
                    <a:pt x="675" y="236"/>
                    <a:pt x="415" y="672"/>
                  </a:cubicBezTo>
                  <a:cubicBezTo>
                    <a:pt x="1" y="1369"/>
                    <a:pt x="162" y="2313"/>
                    <a:pt x="780" y="2794"/>
                  </a:cubicBezTo>
                  <a:cubicBezTo>
                    <a:pt x="1016" y="2977"/>
                    <a:pt x="1285" y="3065"/>
                    <a:pt x="1551" y="3065"/>
                  </a:cubicBezTo>
                  <a:cubicBezTo>
                    <a:pt x="1982" y="3065"/>
                    <a:pt x="2404" y="2835"/>
                    <a:pt x="2665" y="2403"/>
                  </a:cubicBezTo>
                  <a:cubicBezTo>
                    <a:pt x="3087" y="1701"/>
                    <a:pt x="2921" y="740"/>
                    <a:pt x="2296" y="265"/>
                  </a:cubicBezTo>
                  <a:cubicBezTo>
                    <a:pt x="2062" y="86"/>
                    <a:pt x="1797" y="0"/>
                    <a:pt x="153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9" name="Google Shape;1689;p35"/>
            <p:cNvSpPr/>
            <p:nvPr/>
          </p:nvSpPr>
          <p:spPr>
            <a:xfrm>
              <a:off x="3450750" y="1369925"/>
              <a:ext cx="77325" cy="77625"/>
            </a:xfrm>
            <a:custGeom>
              <a:avLst/>
              <a:gdLst/>
              <a:ahLst/>
              <a:cxnLst/>
              <a:rect l="l" t="t" r="r" b="b"/>
              <a:pathLst>
                <a:path w="3093" h="3105" extrusionOk="0">
                  <a:moveTo>
                    <a:pt x="1531" y="0"/>
                  </a:moveTo>
                  <a:cubicBezTo>
                    <a:pt x="1090" y="0"/>
                    <a:pt x="660" y="247"/>
                    <a:pt x="403" y="699"/>
                  </a:cubicBezTo>
                  <a:cubicBezTo>
                    <a:pt x="1" y="1411"/>
                    <a:pt x="181" y="2367"/>
                    <a:pt x="806" y="2842"/>
                  </a:cubicBezTo>
                  <a:cubicBezTo>
                    <a:pt x="1039" y="3019"/>
                    <a:pt x="1302" y="3104"/>
                    <a:pt x="1561" y="3104"/>
                  </a:cubicBezTo>
                  <a:cubicBezTo>
                    <a:pt x="1998" y="3104"/>
                    <a:pt x="2425" y="2863"/>
                    <a:pt x="2682" y="2415"/>
                  </a:cubicBezTo>
                  <a:cubicBezTo>
                    <a:pt x="3092" y="1698"/>
                    <a:pt x="2910" y="727"/>
                    <a:pt x="2277" y="256"/>
                  </a:cubicBezTo>
                  <a:cubicBezTo>
                    <a:pt x="2045" y="83"/>
                    <a:pt x="1786" y="0"/>
                    <a:pt x="153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35"/>
            <p:cNvSpPr/>
            <p:nvPr/>
          </p:nvSpPr>
          <p:spPr>
            <a:xfrm>
              <a:off x="3441625" y="1366675"/>
              <a:ext cx="77375" cy="77500"/>
            </a:xfrm>
            <a:custGeom>
              <a:avLst/>
              <a:gdLst/>
              <a:ahLst/>
              <a:cxnLst/>
              <a:rect l="l" t="t" r="r" b="b"/>
              <a:pathLst>
                <a:path w="3095" h="3100" extrusionOk="0">
                  <a:moveTo>
                    <a:pt x="1533" y="1"/>
                  </a:moveTo>
                  <a:cubicBezTo>
                    <a:pt x="1092" y="1"/>
                    <a:pt x="661" y="248"/>
                    <a:pt x="405" y="700"/>
                  </a:cubicBezTo>
                  <a:cubicBezTo>
                    <a:pt x="1" y="1410"/>
                    <a:pt x="181" y="2362"/>
                    <a:pt x="808" y="2837"/>
                  </a:cubicBezTo>
                  <a:cubicBezTo>
                    <a:pt x="1041" y="3014"/>
                    <a:pt x="1304" y="3099"/>
                    <a:pt x="1563" y="3099"/>
                  </a:cubicBezTo>
                  <a:cubicBezTo>
                    <a:pt x="2000" y="3099"/>
                    <a:pt x="2427" y="2858"/>
                    <a:pt x="2684" y="2410"/>
                  </a:cubicBezTo>
                  <a:cubicBezTo>
                    <a:pt x="3094" y="1695"/>
                    <a:pt x="2910" y="726"/>
                    <a:pt x="2277" y="255"/>
                  </a:cubicBezTo>
                  <a:cubicBezTo>
                    <a:pt x="2046" y="83"/>
                    <a:pt x="1788" y="1"/>
                    <a:pt x="153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35"/>
            <p:cNvSpPr/>
            <p:nvPr/>
          </p:nvSpPr>
          <p:spPr>
            <a:xfrm>
              <a:off x="2929950" y="1908575"/>
              <a:ext cx="76375" cy="71125"/>
            </a:xfrm>
            <a:custGeom>
              <a:avLst/>
              <a:gdLst/>
              <a:ahLst/>
              <a:cxnLst/>
              <a:rect l="l" t="t" r="r" b="b"/>
              <a:pathLst>
                <a:path w="3055" h="2845" extrusionOk="0">
                  <a:moveTo>
                    <a:pt x="1537" y="1"/>
                  </a:moveTo>
                  <a:cubicBezTo>
                    <a:pt x="1133" y="1"/>
                    <a:pt x="733" y="189"/>
                    <a:pt x="465" y="547"/>
                  </a:cubicBezTo>
                  <a:cubicBezTo>
                    <a:pt x="1" y="1162"/>
                    <a:pt x="96" y="2048"/>
                    <a:pt x="679" y="2534"/>
                  </a:cubicBezTo>
                  <a:cubicBezTo>
                    <a:pt x="928" y="2743"/>
                    <a:pt x="1227" y="2845"/>
                    <a:pt x="1524" y="2845"/>
                  </a:cubicBezTo>
                  <a:cubicBezTo>
                    <a:pt x="1923" y="2845"/>
                    <a:pt x="2318" y="2661"/>
                    <a:pt x="2587" y="2306"/>
                  </a:cubicBezTo>
                  <a:cubicBezTo>
                    <a:pt x="3055" y="1689"/>
                    <a:pt x="2958" y="786"/>
                    <a:pt x="2369" y="302"/>
                  </a:cubicBezTo>
                  <a:cubicBezTo>
                    <a:pt x="2122" y="99"/>
                    <a:pt x="1829" y="1"/>
                    <a:pt x="153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35"/>
            <p:cNvSpPr/>
            <p:nvPr/>
          </p:nvSpPr>
          <p:spPr>
            <a:xfrm>
              <a:off x="2921175" y="1904875"/>
              <a:ext cx="76400" cy="71000"/>
            </a:xfrm>
            <a:custGeom>
              <a:avLst/>
              <a:gdLst/>
              <a:ahLst/>
              <a:cxnLst/>
              <a:rect l="l" t="t" r="r" b="b"/>
              <a:pathLst>
                <a:path w="3056" h="2840" extrusionOk="0">
                  <a:moveTo>
                    <a:pt x="1536" y="0"/>
                  </a:moveTo>
                  <a:cubicBezTo>
                    <a:pt x="1132" y="0"/>
                    <a:pt x="732" y="188"/>
                    <a:pt x="464" y="545"/>
                  </a:cubicBezTo>
                  <a:cubicBezTo>
                    <a:pt x="0" y="1160"/>
                    <a:pt x="97" y="2044"/>
                    <a:pt x="681" y="2530"/>
                  </a:cubicBezTo>
                  <a:cubicBezTo>
                    <a:pt x="930" y="2738"/>
                    <a:pt x="1228" y="2839"/>
                    <a:pt x="1524" y="2839"/>
                  </a:cubicBezTo>
                  <a:cubicBezTo>
                    <a:pt x="1922" y="2839"/>
                    <a:pt x="2317" y="2656"/>
                    <a:pt x="2587" y="2302"/>
                  </a:cubicBezTo>
                  <a:cubicBezTo>
                    <a:pt x="3056" y="1685"/>
                    <a:pt x="2957" y="784"/>
                    <a:pt x="2368" y="301"/>
                  </a:cubicBezTo>
                  <a:cubicBezTo>
                    <a:pt x="2121" y="98"/>
                    <a:pt x="1828" y="0"/>
                    <a:pt x="153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3" name="Google Shape;1693;p35"/>
            <p:cNvSpPr/>
            <p:nvPr/>
          </p:nvSpPr>
          <p:spPr>
            <a:xfrm>
              <a:off x="3001775" y="1810725"/>
              <a:ext cx="76650" cy="71925"/>
            </a:xfrm>
            <a:custGeom>
              <a:avLst/>
              <a:gdLst/>
              <a:ahLst/>
              <a:cxnLst/>
              <a:rect l="l" t="t" r="r" b="b"/>
              <a:pathLst>
                <a:path w="3066" h="2877" extrusionOk="0">
                  <a:moveTo>
                    <a:pt x="1541" y="0"/>
                  </a:moveTo>
                  <a:cubicBezTo>
                    <a:pt x="1129" y="0"/>
                    <a:pt x="723" y="198"/>
                    <a:pt x="455" y="571"/>
                  </a:cubicBezTo>
                  <a:cubicBezTo>
                    <a:pt x="1" y="1200"/>
                    <a:pt x="113" y="2095"/>
                    <a:pt x="704" y="2578"/>
                  </a:cubicBezTo>
                  <a:cubicBezTo>
                    <a:pt x="950" y="2779"/>
                    <a:pt x="1241" y="2877"/>
                    <a:pt x="1530" y="2877"/>
                  </a:cubicBezTo>
                  <a:cubicBezTo>
                    <a:pt x="1937" y="2877"/>
                    <a:pt x="2339" y="2683"/>
                    <a:pt x="2608" y="2314"/>
                  </a:cubicBezTo>
                  <a:cubicBezTo>
                    <a:pt x="3066" y="1679"/>
                    <a:pt x="2952" y="769"/>
                    <a:pt x="2355" y="290"/>
                  </a:cubicBezTo>
                  <a:cubicBezTo>
                    <a:pt x="2111" y="94"/>
                    <a:pt x="1825" y="0"/>
                    <a:pt x="154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35"/>
            <p:cNvSpPr/>
            <p:nvPr/>
          </p:nvSpPr>
          <p:spPr>
            <a:xfrm>
              <a:off x="2993000" y="1807100"/>
              <a:ext cx="76600" cy="71850"/>
            </a:xfrm>
            <a:custGeom>
              <a:avLst/>
              <a:gdLst/>
              <a:ahLst/>
              <a:cxnLst/>
              <a:rect l="l" t="t" r="r" b="b"/>
              <a:pathLst>
                <a:path w="3064" h="2874" extrusionOk="0">
                  <a:moveTo>
                    <a:pt x="1538" y="0"/>
                  </a:moveTo>
                  <a:cubicBezTo>
                    <a:pt x="1126" y="0"/>
                    <a:pt x="719" y="198"/>
                    <a:pt x="451" y="572"/>
                  </a:cubicBezTo>
                  <a:cubicBezTo>
                    <a:pt x="0" y="1201"/>
                    <a:pt x="111" y="2094"/>
                    <a:pt x="702" y="2576"/>
                  </a:cubicBezTo>
                  <a:cubicBezTo>
                    <a:pt x="948" y="2776"/>
                    <a:pt x="1238" y="2873"/>
                    <a:pt x="1527" y="2873"/>
                  </a:cubicBezTo>
                  <a:cubicBezTo>
                    <a:pt x="1934" y="2873"/>
                    <a:pt x="2337" y="2680"/>
                    <a:pt x="2606" y="2310"/>
                  </a:cubicBezTo>
                  <a:cubicBezTo>
                    <a:pt x="3064" y="1678"/>
                    <a:pt x="2950" y="767"/>
                    <a:pt x="2351" y="289"/>
                  </a:cubicBezTo>
                  <a:cubicBezTo>
                    <a:pt x="2107" y="94"/>
                    <a:pt x="1821" y="0"/>
                    <a:pt x="153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5" name="Google Shape;1695;p35"/>
            <p:cNvSpPr/>
            <p:nvPr/>
          </p:nvSpPr>
          <p:spPr>
            <a:xfrm>
              <a:off x="3072000" y="1710375"/>
              <a:ext cx="76800" cy="72775"/>
            </a:xfrm>
            <a:custGeom>
              <a:avLst/>
              <a:gdLst/>
              <a:ahLst/>
              <a:cxnLst/>
              <a:rect l="l" t="t" r="r" b="b"/>
              <a:pathLst>
                <a:path w="3072" h="2911" extrusionOk="0">
                  <a:moveTo>
                    <a:pt x="1542" y="0"/>
                  </a:moveTo>
                  <a:cubicBezTo>
                    <a:pt x="1122" y="0"/>
                    <a:pt x="708" y="209"/>
                    <a:pt x="441" y="599"/>
                  </a:cubicBezTo>
                  <a:cubicBezTo>
                    <a:pt x="0" y="1243"/>
                    <a:pt x="128" y="2147"/>
                    <a:pt x="726" y="2624"/>
                  </a:cubicBezTo>
                  <a:cubicBezTo>
                    <a:pt x="969" y="2817"/>
                    <a:pt x="1253" y="2910"/>
                    <a:pt x="1534" y="2910"/>
                  </a:cubicBezTo>
                  <a:cubicBezTo>
                    <a:pt x="1948" y="2910"/>
                    <a:pt x="2358" y="2708"/>
                    <a:pt x="2625" y="2322"/>
                  </a:cubicBezTo>
                  <a:cubicBezTo>
                    <a:pt x="3071" y="1674"/>
                    <a:pt x="2942" y="754"/>
                    <a:pt x="2338" y="279"/>
                  </a:cubicBezTo>
                  <a:cubicBezTo>
                    <a:pt x="2097" y="91"/>
                    <a:pt x="1818" y="0"/>
                    <a:pt x="154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35"/>
            <p:cNvSpPr/>
            <p:nvPr/>
          </p:nvSpPr>
          <p:spPr>
            <a:xfrm>
              <a:off x="3063125" y="1706900"/>
              <a:ext cx="76775" cy="72675"/>
            </a:xfrm>
            <a:custGeom>
              <a:avLst/>
              <a:gdLst/>
              <a:ahLst/>
              <a:cxnLst/>
              <a:rect l="l" t="t" r="r" b="b"/>
              <a:pathLst>
                <a:path w="3071" h="2907" extrusionOk="0">
                  <a:moveTo>
                    <a:pt x="1541" y="0"/>
                  </a:moveTo>
                  <a:cubicBezTo>
                    <a:pt x="1121" y="0"/>
                    <a:pt x="707" y="208"/>
                    <a:pt x="441" y="597"/>
                  </a:cubicBezTo>
                  <a:cubicBezTo>
                    <a:pt x="0" y="1241"/>
                    <a:pt x="126" y="2144"/>
                    <a:pt x="726" y="2621"/>
                  </a:cubicBezTo>
                  <a:cubicBezTo>
                    <a:pt x="969" y="2814"/>
                    <a:pt x="1252" y="2907"/>
                    <a:pt x="1534" y="2907"/>
                  </a:cubicBezTo>
                  <a:cubicBezTo>
                    <a:pt x="1948" y="2907"/>
                    <a:pt x="2357" y="2704"/>
                    <a:pt x="2624" y="2319"/>
                  </a:cubicBezTo>
                  <a:cubicBezTo>
                    <a:pt x="3071" y="1669"/>
                    <a:pt x="2942" y="751"/>
                    <a:pt x="2335" y="278"/>
                  </a:cubicBezTo>
                  <a:cubicBezTo>
                    <a:pt x="2095" y="90"/>
                    <a:pt x="1817" y="0"/>
                    <a:pt x="154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7" name="Google Shape;1697;p35"/>
            <p:cNvSpPr/>
            <p:nvPr/>
          </p:nvSpPr>
          <p:spPr>
            <a:xfrm>
              <a:off x="3140450" y="1607650"/>
              <a:ext cx="76975" cy="73675"/>
            </a:xfrm>
            <a:custGeom>
              <a:avLst/>
              <a:gdLst/>
              <a:ahLst/>
              <a:cxnLst/>
              <a:rect l="l" t="t" r="r" b="b"/>
              <a:pathLst>
                <a:path w="3079" h="2947" extrusionOk="0">
                  <a:moveTo>
                    <a:pt x="1539" y="1"/>
                  </a:moveTo>
                  <a:cubicBezTo>
                    <a:pt x="1113" y="1"/>
                    <a:pt x="694" y="219"/>
                    <a:pt x="430" y="624"/>
                  </a:cubicBezTo>
                  <a:cubicBezTo>
                    <a:pt x="1" y="1285"/>
                    <a:pt x="143" y="2197"/>
                    <a:pt x="751" y="2671"/>
                  </a:cubicBezTo>
                  <a:cubicBezTo>
                    <a:pt x="991" y="2857"/>
                    <a:pt x="1267" y="2947"/>
                    <a:pt x="1541" y="2947"/>
                  </a:cubicBezTo>
                  <a:cubicBezTo>
                    <a:pt x="1962" y="2947"/>
                    <a:pt x="2377" y="2734"/>
                    <a:pt x="2642" y="2330"/>
                  </a:cubicBezTo>
                  <a:cubicBezTo>
                    <a:pt x="3079" y="1667"/>
                    <a:pt x="2933" y="740"/>
                    <a:pt x="2319" y="271"/>
                  </a:cubicBezTo>
                  <a:cubicBezTo>
                    <a:pt x="2081" y="88"/>
                    <a:pt x="1809" y="1"/>
                    <a:pt x="153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35"/>
            <p:cNvSpPr/>
            <p:nvPr/>
          </p:nvSpPr>
          <p:spPr>
            <a:xfrm>
              <a:off x="3131475" y="1604275"/>
              <a:ext cx="76975" cy="73550"/>
            </a:xfrm>
            <a:custGeom>
              <a:avLst/>
              <a:gdLst/>
              <a:ahLst/>
              <a:cxnLst/>
              <a:rect l="l" t="t" r="r" b="b"/>
              <a:pathLst>
                <a:path w="3079" h="2942" extrusionOk="0">
                  <a:moveTo>
                    <a:pt x="1542" y="1"/>
                  </a:moveTo>
                  <a:cubicBezTo>
                    <a:pt x="1115" y="1"/>
                    <a:pt x="695" y="220"/>
                    <a:pt x="430" y="624"/>
                  </a:cubicBezTo>
                  <a:cubicBezTo>
                    <a:pt x="0" y="1285"/>
                    <a:pt x="143" y="2194"/>
                    <a:pt x="751" y="2665"/>
                  </a:cubicBezTo>
                  <a:cubicBezTo>
                    <a:pt x="991" y="2851"/>
                    <a:pt x="1269" y="2941"/>
                    <a:pt x="1543" y="2941"/>
                  </a:cubicBezTo>
                  <a:cubicBezTo>
                    <a:pt x="1965" y="2941"/>
                    <a:pt x="2380" y="2729"/>
                    <a:pt x="2644" y="2327"/>
                  </a:cubicBezTo>
                  <a:cubicBezTo>
                    <a:pt x="3079" y="1662"/>
                    <a:pt x="2932" y="736"/>
                    <a:pt x="2319" y="269"/>
                  </a:cubicBezTo>
                  <a:cubicBezTo>
                    <a:pt x="2082" y="88"/>
                    <a:pt x="1810" y="1"/>
                    <a:pt x="154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35"/>
            <p:cNvSpPr/>
            <p:nvPr/>
          </p:nvSpPr>
          <p:spPr>
            <a:xfrm>
              <a:off x="3207050" y="1502575"/>
              <a:ext cx="77175" cy="74525"/>
            </a:xfrm>
            <a:custGeom>
              <a:avLst/>
              <a:gdLst/>
              <a:ahLst/>
              <a:cxnLst/>
              <a:rect l="l" t="t" r="r" b="b"/>
              <a:pathLst>
                <a:path w="3087" h="2981" extrusionOk="0">
                  <a:moveTo>
                    <a:pt x="1540" y="1"/>
                  </a:moveTo>
                  <a:cubicBezTo>
                    <a:pt x="1106" y="1"/>
                    <a:pt x="681" y="229"/>
                    <a:pt x="421" y="651"/>
                  </a:cubicBezTo>
                  <a:cubicBezTo>
                    <a:pt x="1" y="1327"/>
                    <a:pt x="160" y="2247"/>
                    <a:pt x="776" y="2714"/>
                  </a:cubicBezTo>
                  <a:cubicBezTo>
                    <a:pt x="1013" y="2894"/>
                    <a:pt x="1283" y="2980"/>
                    <a:pt x="1550" y="2980"/>
                  </a:cubicBezTo>
                  <a:cubicBezTo>
                    <a:pt x="1979" y="2980"/>
                    <a:pt x="2401" y="2757"/>
                    <a:pt x="2663" y="2338"/>
                  </a:cubicBezTo>
                  <a:cubicBezTo>
                    <a:pt x="3087" y="1660"/>
                    <a:pt x="2925" y="723"/>
                    <a:pt x="2302" y="259"/>
                  </a:cubicBezTo>
                  <a:cubicBezTo>
                    <a:pt x="2068" y="84"/>
                    <a:pt x="1802" y="1"/>
                    <a:pt x="154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35"/>
            <p:cNvSpPr/>
            <p:nvPr/>
          </p:nvSpPr>
          <p:spPr>
            <a:xfrm>
              <a:off x="3198075" y="1499325"/>
              <a:ext cx="77125" cy="74400"/>
            </a:xfrm>
            <a:custGeom>
              <a:avLst/>
              <a:gdLst/>
              <a:ahLst/>
              <a:cxnLst/>
              <a:rect l="l" t="t" r="r" b="b"/>
              <a:pathLst>
                <a:path w="3085" h="2976" extrusionOk="0">
                  <a:moveTo>
                    <a:pt x="1539" y="0"/>
                  </a:moveTo>
                  <a:cubicBezTo>
                    <a:pt x="1105" y="0"/>
                    <a:pt x="679" y="229"/>
                    <a:pt x="419" y="649"/>
                  </a:cubicBezTo>
                  <a:cubicBezTo>
                    <a:pt x="1" y="1326"/>
                    <a:pt x="158" y="2244"/>
                    <a:pt x="776" y="2711"/>
                  </a:cubicBezTo>
                  <a:cubicBezTo>
                    <a:pt x="1013" y="2890"/>
                    <a:pt x="1283" y="2976"/>
                    <a:pt x="1550" y="2976"/>
                  </a:cubicBezTo>
                  <a:cubicBezTo>
                    <a:pt x="1980" y="2976"/>
                    <a:pt x="2401" y="2753"/>
                    <a:pt x="2663" y="2335"/>
                  </a:cubicBezTo>
                  <a:cubicBezTo>
                    <a:pt x="3084" y="1655"/>
                    <a:pt x="2923" y="722"/>
                    <a:pt x="2302" y="258"/>
                  </a:cubicBezTo>
                  <a:cubicBezTo>
                    <a:pt x="2067" y="84"/>
                    <a:pt x="1801" y="0"/>
                    <a:pt x="153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35"/>
            <p:cNvSpPr/>
            <p:nvPr/>
          </p:nvSpPr>
          <p:spPr>
            <a:xfrm>
              <a:off x="3271850" y="1395175"/>
              <a:ext cx="77275" cy="75375"/>
            </a:xfrm>
            <a:custGeom>
              <a:avLst/>
              <a:gdLst/>
              <a:ahLst/>
              <a:cxnLst/>
              <a:rect l="l" t="t" r="r" b="b"/>
              <a:pathLst>
                <a:path w="3091" h="3015" extrusionOk="0">
                  <a:moveTo>
                    <a:pt x="1536" y="0"/>
                  </a:moveTo>
                  <a:cubicBezTo>
                    <a:pt x="1095" y="0"/>
                    <a:pt x="664" y="239"/>
                    <a:pt x="407" y="677"/>
                  </a:cubicBezTo>
                  <a:cubicBezTo>
                    <a:pt x="0" y="1369"/>
                    <a:pt x="175" y="2296"/>
                    <a:pt x="800" y="2758"/>
                  </a:cubicBezTo>
                  <a:cubicBezTo>
                    <a:pt x="1034" y="2931"/>
                    <a:pt x="1298" y="3014"/>
                    <a:pt x="1559" y="3014"/>
                  </a:cubicBezTo>
                  <a:cubicBezTo>
                    <a:pt x="1995" y="3014"/>
                    <a:pt x="2422" y="2781"/>
                    <a:pt x="2680" y="2345"/>
                  </a:cubicBezTo>
                  <a:cubicBezTo>
                    <a:pt x="3090" y="1650"/>
                    <a:pt x="2912" y="709"/>
                    <a:pt x="2283" y="249"/>
                  </a:cubicBezTo>
                  <a:cubicBezTo>
                    <a:pt x="2051" y="81"/>
                    <a:pt x="1791" y="0"/>
                    <a:pt x="153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2" name="Google Shape;1702;p35"/>
            <p:cNvSpPr/>
            <p:nvPr/>
          </p:nvSpPr>
          <p:spPr>
            <a:xfrm>
              <a:off x="3262775" y="1392025"/>
              <a:ext cx="77325" cy="75275"/>
            </a:xfrm>
            <a:custGeom>
              <a:avLst/>
              <a:gdLst/>
              <a:ahLst/>
              <a:cxnLst/>
              <a:rect l="l" t="t" r="r" b="b"/>
              <a:pathLst>
                <a:path w="3093" h="3011" extrusionOk="0">
                  <a:moveTo>
                    <a:pt x="1534" y="1"/>
                  </a:moveTo>
                  <a:cubicBezTo>
                    <a:pt x="1093" y="1"/>
                    <a:pt x="663" y="240"/>
                    <a:pt x="407" y="678"/>
                  </a:cubicBezTo>
                  <a:cubicBezTo>
                    <a:pt x="1" y="1367"/>
                    <a:pt x="175" y="2295"/>
                    <a:pt x="801" y="2756"/>
                  </a:cubicBezTo>
                  <a:cubicBezTo>
                    <a:pt x="1034" y="2928"/>
                    <a:pt x="1297" y="3010"/>
                    <a:pt x="1557" y="3010"/>
                  </a:cubicBezTo>
                  <a:cubicBezTo>
                    <a:pt x="1994" y="3010"/>
                    <a:pt x="2421" y="2777"/>
                    <a:pt x="2680" y="2342"/>
                  </a:cubicBezTo>
                  <a:cubicBezTo>
                    <a:pt x="3092" y="1648"/>
                    <a:pt x="2912" y="708"/>
                    <a:pt x="2281" y="250"/>
                  </a:cubicBezTo>
                  <a:cubicBezTo>
                    <a:pt x="2049" y="81"/>
                    <a:pt x="1790" y="1"/>
                    <a:pt x="153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35"/>
            <p:cNvSpPr/>
            <p:nvPr/>
          </p:nvSpPr>
          <p:spPr>
            <a:xfrm>
              <a:off x="3334700" y="1285425"/>
              <a:ext cx="77400" cy="76200"/>
            </a:xfrm>
            <a:custGeom>
              <a:avLst/>
              <a:gdLst/>
              <a:ahLst/>
              <a:cxnLst/>
              <a:rect l="l" t="t" r="r" b="b"/>
              <a:pathLst>
                <a:path w="3096" h="3048" extrusionOk="0">
                  <a:moveTo>
                    <a:pt x="1532" y="0"/>
                  </a:moveTo>
                  <a:cubicBezTo>
                    <a:pt x="1083" y="0"/>
                    <a:pt x="648" y="250"/>
                    <a:pt x="394" y="704"/>
                  </a:cubicBezTo>
                  <a:cubicBezTo>
                    <a:pt x="0" y="1409"/>
                    <a:pt x="192" y="2344"/>
                    <a:pt x="825" y="2802"/>
                  </a:cubicBezTo>
                  <a:cubicBezTo>
                    <a:pt x="1055" y="2968"/>
                    <a:pt x="1313" y="3048"/>
                    <a:pt x="1567" y="3048"/>
                  </a:cubicBezTo>
                  <a:cubicBezTo>
                    <a:pt x="2011" y="3048"/>
                    <a:pt x="2443" y="2804"/>
                    <a:pt x="2697" y="2353"/>
                  </a:cubicBezTo>
                  <a:cubicBezTo>
                    <a:pt x="3096" y="1643"/>
                    <a:pt x="2900" y="693"/>
                    <a:pt x="2262" y="239"/>
                  </a:cubicBezTo>
                  <a:cubicBezTo>
                    <a:pt x="2034" y="77"/>
                    <a:pt x="1781" y="0"/>
                    <a:pt x="15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35"/>
            <p:cNvSpPr/>
            <p:nvPr/>
          </p:nvSpPr>
          <p:spPr>
            <a:xfrm>
              <a:off x="3325575" y="1282400"/>
              <a:ext cx="77400" cy="76100"/>
            </a:xfrm>
            <a:custGeom>
              <a:avLst/>
              <a:gdLst/>
              <a:ahLst/>
              <a:cxnLst/>
              <a:rect l="l" t="t" r="r" b="b"/>
              <a:pathLst>
                <a:path w="3096" h="3044" extrusionOk="0">
                  <a:moveTo>
                    <a:pt x="1531" y="0"/>
                  </a:moveTo>
                  <a:cubicBezTo>
                    <a:pt x="1083" y="0"/>
                    <a:pt x="647" y="250"/>
                    <a:pt x="394" y="704"/>
                  </a:cubicBezTo>
                  <a:cubicBezTo>
                    <a:pt x="1" y="1408"/>
                    <a:pt x="192" y="2341"/>
                    <a:pt x="825" y="2798"/>
                  </a:cubicBezTo>
                  <a:cubicBezTo>
                    <a:pt x="1056" y="2963"/>
                    <a:pt x="1313" y="3043"/>
                    <a:pt x="1567" y="3043"/>
                  </a:cubicBezTo>
                  <a:cubicBezTo>
                    <a:pt x="2011" y="3043"/>
                    <a:pt x="2443" y="2800"/>
                    <a:pt x="2697" y="2349"/>
                  </a:cubicBezTo>
                  <a:cubicBezTo>
                    <a:pt x="3096" y="1640"/>
                    <a:pt x="2900" y="690"/>
                    <a:pt x="2260" y="238"/>
                  </a:cubicBezTo>
                  <a:cubicBezTo>
                    <a:pt x="2032" y="77"/>
                    <a:pt x="1780" y="0"/>
                    <a:pt x="15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35"/>
            <p:cNvSpPr/>
            <p:nvPr/>
          </p:nvSpPr>
          <p:spPr>
            <a:xfrm>
              <a:off x="2821650" y="1821725"/>
              <a:ext cx="76600" cy="69750"/>
            </a:xfrm>
            <a:custGeom>
              <a:avLst/>
              <a:gdLst/>
              <a:ahLst/>
              <a:cxnLst/>
              <a:rect l="l" t="t" r="r" b="b"/>
              <a:pathLst>
                <a:path w="3064" h="2790" extrusionOk="0">
                  <a:moveTo>
                    <a:pt x="1538" y="1"/>
                  </a:moveTo>
                  <a:cubicBezTo>
                    <a:pt x="1128" y="1"/>
                    <a:pt x="722" y="191"/>
                    <a:pt x="455" y="551"/>
                  </a:cubicBezTo>
                  <a:cubicBezTo>
                    <a:pt x="1" y="1161"/>
                    <a:pt x="111" y="2027"/>
                    <a:pt x="702" y="2497"/>
                  </a:cubicBezTo>
                  <a:cubicBezTo>
                    <a:pt x="948" y="2694"/>
                    <a:pt x="1242" y="2789"/>
                    <a:pt x="1533" y="2789"/>
                  </a:cubicBezTo>
                  <a:cubicBezTo>
                    <a:pt x="1941" y="2789"/>
                    <a:pt x="2343" y="2603"/>
                    <a:pt x="2604" y="2248"/>
                  </a:cubicBezTo>
                  <a:cubicBezTo>
                    <a:pt x="3064" y="1634"/>
                    <a:pt x="2952" y="752"/>
                    <a:pt x="2355" y="285"/>
                  </a:cubicBezTo>
                  <a:cubicBezTo>
                    <a:pt x="2111" y="93"/>
                    <a:pt x="1823" y="1"/>
                    <a:pt x="153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35"/>
            <p:cNvSpPr/>
            <p:nvPr/>
          </p:nvSpPr>
          <p:spPr>
            <a:xfrm>
              <a:off x="2812875" y="1818225"/>
              <a:ext cx="76550" cy="69600"/>
            </a:xfrm>
            <a:custGeom>
              <a:avLst/>
              <a:gdLst/>
              <a:ahLst/>
              <a:cxnLst/>
              <a:rect l="l" t="t" r="r" b="b"/>
              <a:pathLst>
                <a:path w="3062" h="2784" extrusionOk="0">
                  <a:moveTo>
                    <a:pt x="1537" y="0"/>
                  </a:moveTo>
                  <a:cubicBezTo>
                    <a:pt x="1127" y="0"/>
                    <a:pt x="721" y="191"/>
                    <a:pt x="452" y="550"/>
                  </a:cubicBezTo>
                  <a:cubicBezTo>
                    <a:pt x="0" y="1158"/>
                    <a:pt x="110" y="2023"/>
                    <a:pt x="701" y="2492"/>
                  </a:cubicBezTo>
                  <a:cubicBezTo>
                    <a:pt x="946" y="2688"/>
                    <a:pt x="1239" y="2783"/>
                    <a:pt x="1530" y="2783"/>
                  </a:cubicBezTo>
                  <a:cubicBezTo>
                    <a:pt x="1938" y="2783"/>
                    <a:pt x="2341" y="2597"/>
                    <a:pt x="2603" y="2242"/>
                  </a:cubicBezTo>
                  <a:cubicBezTo>
                    <a:pt x="3061" y="1632"/>
                    <a:pt x="2949" y="750"/>
                    <a:pt x="2352" y="283"/>
                  </a:cubicBezTo>
                  <a:cubicBezTo>
                    <a:pt x="2108" y="92"/>
                    <a:pt x="1822" y="0"/>
                    <a:pt x="153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35"/>
            <p:cNvSpPr/>
            <p:nvPr/>
          </p:nvSpPr>
          <p:spPr>
            <a:xfrm>
              <a:off x="2892050" y="1724750"/>
              <a:ext cx="76800" cy="70575"/>
            </a:xfrm>
            <a:custGeom>
              <a:avLst/>
              <a:gdLst/>
              <a:ahLst/>
              <a:cxnLst/>
              <a:rect l="l" t="t" r="r" b="b"/>
              <a:pathLst>
                <a:path w="3072" h="2823" extrusionOk="0">
                  <a:moveTo>
                    <a:pt x="1542" y="0"/>
                  </a:moveTo>
                  <a:cubicBezTo>
                    <a:pt x="1124" y="0"/>
                    <a:pt x="711" y="201"/>
                    <a:pt x="443" y="577"/>
                  </a:cubicBezTo>
                  <a:cubicBezTo>
                    <a:pt x="1" y="1202"/>
                    <a:pt x="126" y="2076"/>
                    <a:pt x="725" y="2541"/>
                  </a:cubicBezTo>
                  <a:cubicBezTo>
                    <a:pt x="968" y="2730"/>
                    <a:pt x="1253" y="2822"/>
                    <a:pt x="1535" y="2822"/>
                  </a:cubicBezTo>
                  <a:cubicBezTo>
                    <a:pt x="1948" y="2822"/>
                    <a:pt x="2357" y="2627"/>
                    <a:pt x="2623" y="2254"/>
                  </a:cubicBezTo>
                  <a:cubicBezTo>
                    <a:pt x="3071" y="1627"/>
                    <a:pt x="2944" y="736"/>
                    <a:pt x="2340" y="273"/>
                  </a:cubicBezTo>
                  <a:cubicBezTo>
                    <a:pt x="2099" y="88"/>
                    <a:pt x="1819" y="0"/>
                    <a:pt x="154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35"/>
            <p:cNvSpPr/>
            <p:nvPr/>
          </p:nvSpPr>
          <p:spPr>
            <a:xfrm>
              <a:off x="2883175" y="1721350"/>
              <a:ext cx="76775" cy="70450"/>
            </a:xfrm>
            <a:custGeom>
              <a:avLst/>
              <a:gdLst/>
              <a:ahLst/>
              <a:cxnLst/>
              <a:rect l="l" t="t" r="r" b="b"/>
              <a:pathLst>
                <a:path w="3071" h="2818" extrusionOk="0">
                  <a:moveTo>
                    <a:pt x="1541" y="1"/>
                  </a:moveTo>
                  <a:cubicBezTo>
                    <a:pt x="1122" y="1"/>
                    <a:pt x="709" y="201"/>
                    <a:pt x="443" y="576"/>
                  </a:cubicBezTo>
                  <a:cubicBezTo>
                    <a:pt x="0" y="1199"/>
                    <a:pt x="126" y="2073"/>
                    <a:pt x="726" y="2537"/>
                  </a:cubicBezTo>
                  <a:cubicBezTo>
                    <a:pt x="969" y="2726"/>
                    <a:pt x="1254" y="2817"/>
                    <a:pt x="1537" y="2817"/>
                  </a:cubicBezTo>
                  <a:cubicBezTo>
                    <a:pt x="1950" y="2817"/>
                    <a:pt x="2358" y="2622"/>
                    <a:pt x="2624" y="2250"/>
                  </a:cubicBezTo>
                  <a:cubicBezTo>
                    <a:pt x="3071" y="1623"/>
                    <a:pt x="2944" y="733"/>
                    <a:pt x="2339" y="272"/>
                  </a:cubicBezTo>
                  <a:cubicBezTo>
                    <a:pt x="2098" y="88"/>
                    <a:pt x="1818" y="1"/>
                    <a:pt x="154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35"/>
            <p:cNvSpPr/>
            <p:nvPr/>
          </p:nvSpPr>
          <p:spPr>
            <a:xfrm>
              <a:off x="2960750" y="1625350"/>
              <a:ext cx="76975" cy="71400"/>
            </a:xfrm>
            <a:custGeom>
              <a:avLst/>
              <a:gdLst/>
              <a:ahLst/>
              <a:cxnLst/>
              <a:rect l="l" t="t" r="r" b="b"/>
              <a:pathLst>
                <a:path w="3079" h="2856" extrusionOk="0">
                  <a:moveTo>
                    <a:pt x="1542" y="0"/>
                  </a:moveTo>
                  <a:cubicBezTo>
                    <a:pt x="1116" y="0"/>
                    <a:pt x="697" y="210"/>
                    <a:pt x="433" y="602"/>
                  </a:cubicBezTo>
                  <a:cubicBezTo>
                    <a:pt x="0" y="1242"/>
                    <a:pt x="141" y="2126"/>
                    <a:pt x="747" y="2586"/>
                  </a:cubicBezTo>
                  <a:cubicBezTo>
                    <a:pt x="988" y="2768"/>
                    <a:pt x="1266" y="2856"/>
                    <a:pt x="1541" y="2856"/>
                  </a:cubicBezTo>
                  <a:cubicBezTo>
                    <a:pt x="1962" y="2856"/>
                    <a:pt x="2376" y="2651"/>
                    <a:pt x="2641" y="2263"/>
                  </a:cubicBezTo>
                  <a:cubicBezTo>
                    <a:pt x="3079" y="1619"/>
                    <a:pt x="2936" y="720"/>
                    <a:pt x="2324" y="262"/>
                  </a:cubicBezTo>
                  <a:cubicBezTo>
                    <a:pt x="2086" y="85"/>
                    <a:pt x="1812" y="0"/>
                    <a:pt x="154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35"/>
            <p:cNvSpPr/>
            <p:nvPr/>
          </p:nvSpPr>
          <p:spPr>
            <a:xfrm>
              <a:off x="2951825" y="1622050"/>
              <a:ext cx="76975" cy="71325"/>
            </a:xfrm>
            <a:custGeom>
              <a:avLst/>
              <a:gdLst/>
              <a:ahLst/>
              <a:cxnLst/>
              <a:rect l="l" t="t" r="r" b="b"/>
              <a:pathLst>
                <a:path w="3079" h="2853" extrusionOk="0">
                  <a:moveTo>
                    <a:pt x="1540" y="1"/>
                  </a:moveTo>
                  <a:cubicBezTo>
                    <a:pt x="1115" y="1"/>
                    <a:pt x="696" y="211"/>
                    <a:pt x="431" y="603"/>
                  </a:cubicBezTo>
                  <a:cubicBezTo>
                    <a:pt x="0" y="1241"/>
                    <a:pt x="141" y="2123"/>
                    <a:pt x="747" y="2583"/>
                  </a:cubicBezTo>
                  <a:cubicBezTo>
                    <a:pt x="987" y="2765"/>
                    <a:pt x="1265" y="2853"/>
                    <a:pt x="1540" y="2853"/>
                  </a:cubicBezTo>
                  <a:cubicBezTo>
                    <a:pt x="1961" y="2853"/>
                    <a:pt x="2375" y="2647"/>
                    <a:pt x="2639" y="2258"/>
                  </a:cubicBezTo>
                  <a:cubicBezTo>
                    <a:pt x="3078" y="1616"/>
                    <a:pt x="2934" y="717"/>
                    <a:pt x="2322" y="263"/>
                  </a:cubicBezTo>
                  <a:cubicBezTo>
                    <a:pt x="2084" y="86"/>
                    <a:pt x="1811" y="1"/>
                    <a:pt x="154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35"/>
            <p:cNvSpPr/>
            <p:nvPr/>
          </p:nvSpPr>
          <p:spPr>
            <a:xfrm>
              <a:off x="3027725" y="1523600"/>
              <a:ext cx="77125" cy="72275"/>
            </a:xfrm>
            <a:custGeom>
              <a:avLst/>
              <a:gdLst/>
              <a:ahLst/>
              <a:cxnLst/>
              <a:rect l="l" t="t" r="r" b="b"/>
              <a:pathLst>
                <a:path w="3085" h="2891" extrusionOk="0">
                  <a:moveTo>
                    <a:pt x="1541" y="1"/>
                  </a:moveTo>
                  <a:cubicBezTo>
                    <a:pt x="1108" y="1"/>
                    <a:pt x="684" y="221"/>
                    <a:pt x="420" y="629"/>
                  </a:cubicBezTo>
                  <a:cubicBezTo>
                    <a:pt x="0" y="1284"/>
                    <a:pt x="156" y="2175"/>
                    <a:pt x="770" y="2631"/>
                  </a:cubicBezTo>
                  <a:cubicBezTo>
                    <a:pt x="1007" y="2806"/>
                    <a:pt x="1278" y="2890"/>
                    <a:pt x="1546" y="2890"/>
                  </a:cubicBezTo>
                  <a:cubicBezTo>
                    <a:pt x="1974" y="2890"/>
                    <a:pt x="2395" y="2675"/>
                    <a:pt x="2657" y="2270"/>
                  </a:cubicBezTo>
                  <a:cubicBezTo>
                    <a:pt x="3084" y="1611"/>
                    <a:pt x="2925" y="705"/>
                    <a:pt x="2305" y="252"/>
                  </a:cubicBezTo>
                  <a:cubicBezTo>
                    <a:pt x="2070" y="82"/>
                    <a:pt x="1804" y="1"/>
                    <a:pt x="154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35"/>
            <p:cNvSpPr/>
            <p:nvPr/>
          </p:nvSpPr>
          <p:spPr>
            <a:xfrm>
              <a:off x="3018700" y="1520400"/>
              <a:ext cx="77125" cy="72175"/>
            </a:xfrm>
            <a:custGeom>
              <a:avLst/>
              <a:gdLst/>
              <a:ahLst/>
              <a:cxnLst/>
              <a:rect l="l" t="t" r="r" b="b"/>
              <a:pathLst>
                <a:path w="3085" h="2887" extrusionOk="0">
                  <a:moveTo>
                    <a:pt x="1543" y="0"/>
                  </a:moveTo>
                  <a:cubicBezTo>
                    <a:pt x="1110" y="0"/>
                    <a:pt x="684" y="222"/>
                    <a:pt x="422" y="629"/>
                  </a:cubicBezTo>
                  <a:cubicBezTo>
                    <a:pt x="0" y="1283"/>
                    <a:pt x="158" y="2174"/>
                    <a:pt x="772" y="2628"/>
                  </a:cubicBezTo>
                  <a:cubicBezTo>
                    <a:pt x="1009" y="2802"/>
                    <a:pt x="1280" y="2886"/>
                    <a:pt x="1548" y="2886"/>
                  </a:cubicBezTo>
                  <a:cubicBezTo>
                    <a:pt x="1976" y="2886"/>
                    <a:pt x="2397" y="2672"/>
                    <a:pt x="2659" y="2267"/>
                  </a:cubicBezTo>
                  <a:cubicBezTo>
                    <a:pt x="3084" y="1608"/>
                    <a:pt x="2927" y="701"/>
                    <a:pt x="2305" y="251"/>
                  </a:cubicBezTo>
                  <a:cubicBezTo>
                    <a:pt x="2071" y="81"/>
                    <a:pt x="1806" y="0"/>
                    <a:pt x="15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35"/>
            <p:cNvSpPr/>
            <p:nvPr/>
          </p:nvSpPr>
          <p:spPr>
            <a:xfrm>
              <a:off x="3092900" y="1419475"/>
              <a:ext cx="77225" cy="73100"/>
            </a:xfrm>
            <a:custGeom>
              <a:avLst/>
              <a:gdLst/>
              <a:ahLst/>
              <a:cxnLst/>
              <a:rect l="l" t="t" r="r" b="b"/>
              <a:pathLst>
                <a:path w="3089" h="2924" extrusionOk="0">
                  <a:moveTo>
                    <a:pt x="1539" y="0"/>
                  </a:moveTo>
                  <a:cubicBezTo>
                    <a:pt x="1098" y="0"/>
                    <a:pt x="667" y="232"/>
                    <a:pt x="409" y="655"/>
                  </a:cubicBezTo>
                  <a:cubicBezTo>
                    <a:pt x="1" y="1326"/>
                    <a:pt x="170" y="2225"/>
                    <a:pt x="793" y="2675"/>
                  </a:cubicBezTo>
                  <a:cubicBezTo>
                    <a:pt x="1026" y="2843"/>
                    <a:pt x="1291" y="2924"/>
                    <a:pt x="1552" y="2924"/>
                  </a:cubicBezTo>
                  <a:cubicBezTo>
                    <a:pt x="1988" y="2924"/>
                    <a:pt x="2415" y="2698"/>
                    <a:pt x="2674" y="2278"/>
                  </a:cubicBezTo>
                  <a:cubicBezTo>
                    <a:pt x="3088" y="1603"/>
                    <a:pt x="2913" y="689"/>
                    <a:pt x="2285" y="243"/>
                  </a:cubicBezTo>
                  <a:cubicBezTo>
                    <a:pt x="2054" y="79"/>
                    <a:pt x="1795" y="0"/>
                    <a:pt x="153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35"/>
            <p:cNvSpPr/>
            <p:nvPr/>
          </p:nvSpPr>
          <p:spPr>
            <a:xfrm>
              <a:off x="3083825" y="1416375"/>
              <a:ext cx="77275" cy="73050"/>
            </a:xfrm>
            <a:custGeom>
              <a:avLst/>
              <a:gdLst/>
              <a:ahLst/>
              <a:cxnLst/>
              <a:rect l="l" t="t" r="r" b="b"/>
              <a:pathLst>
                <a:path w="3091" h="2922" extrusionOk="0">
                  <a:moveTo>
                    <a:pt x="1539" y="1"/>
                  </a:moveTo>
                  <a:cubicBezTo>
                    <a:pt x="1099" y="1"/>
                    <a:pt x="668" y="232"/>
                    <a:pt x="409" y="655"/>
                  </a:cubicBezTo>
                  <a:cubicBezTo>
                    <a:pt x="1" y="1326"/>
                    <a:pt x="172" y="2223"/>
                    <a:pt x="795" y="2672"/>
                  </a:cubicBezTo>
                  <a:cubicBezTo>
                    <a:pt x="1028" y="2840"/>
                    <a:pt x="1293" y="2921"/>
                    <a:pt x="1554" y="2921"/>
                  </a:cubicBezTo>
                  <a:cubicBezTo>
                    <a:pt x="1990" y="2921"/>
                    <a:pt x="2417" y="2695"/>
                    <a:pt x="2676" y="2274"/>
                  </a:cubicBezTo>
                  <a:cubicBezTo>
                    <a:pt x="3090" y="1602"/>
                    <a:pt x="2914" y="688"/>
                    <a:pt x="2285" y="243"/>
                  </a:cubicBezTo>
                  <a:cubicBezTo>
                    <a:pt x="2054" y="79"/>
                    <a:pt x="1795" y="1"/>
                    <a:pt x="153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35"/>
            <p:cNvSpPr/>
            <p:nvPr/>
          </p:nvSpPr>
          <p:spPr>
            <a:xfrm>
              <a:off x="3156175" y="1313025"/>
              <a:ext cx="77375" cy="74025"/>
            </a:xfrm>
            <a:custGeom>
              <a:avLst/>
              <a:gdLst/>
              <a:ahLst/>
              <a:cxnLst/>
              <a:rect l="l" t="t" r="r" b="b"/>
              <a:pathLst>
                <a:path w="3095" h="2961" extrusionOk="0">
                  <a:moveTo>
                    <a:pt x="1536" y="0"/>
                  </a:moveTo>
                  <a:cubicBezTo>
                    <a:pt x="1088" y="0"/>
                    <a:pt x="653" y="242"/>
                    <a:pt x="398" y="681"/>
                  </a:cubicBezTo>
                  <a:cubicBezTo>
                    <a:pt x="1" y="1367"/>
                    <a:pt x="189" y="2274"/>
                    <a:pt x="820" y="2720"/>
                  </a:cubicBezTo>
                  <a:cubicBezTo>
                    <a:pt x="1050" y="2882"/>
                    <a:pt x="1307" y="2960"/>
                    <a:pt x="1561" y="2960"/>
                  </a:cubicBezTo>
                  <a:cubicBezTo>
                    <a:pt x="2004" y="2960"/>
                    <a:pt x="2435" y="2724"/>
                    <a:pt x="2691" y="2287"/>
                  </a:cubicBezTo>
                  <a:cubicBezTo>
                    <a:pt x="3094" y="1597"/>
                    <a:pt x="2902" y="674"/>
                    <a:pt x="2266" y="233"/>
                  </a:cubicBezTo>
                  <a:cubicBezTo>
                    <a:pt x="2038" y="75"/>
                    <a:pt x="1785" y="0"/>
                    <a:pt x="153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35"/>
            <p:cNvSpPr/>
            <p:nvPr/>
          </p:nvSpPr>
          <p:spPr>
            <a:xfrm>
              <a:off x="3147050" y="1310050"/>
              <a:ext cx="77375" cy="73875"/>
            </a:xfrm>
            <a:custGeom>
              <a:avLst/>
              <a:gdLst/>
              <a:ahLst/>
              <a:cxnLst/>
              <a:rect l="l" t="t" r="r" b="b"/>
              <a:pathLst>
                <a:path w="3095" h="2955" extrusionOk="0">
                  <a:moveTo>
                    <a:pt x="1537" y="1"/>
                  </a:moveTo>
                  <a:cubicBezTo>
                    <a:pt x="1088" y="1"/>
                    <a:pt x="652" y="243"/>
                    <a:pt x="398" y="683"/>
                  </a:cubicBezTo>
                  <a:cubicBezTo>
                    <a:pt x="1" y="1367"/>
                    <a:pt x="189" y="2271"/>
                    <a:pt x="822" y="2716"/>
                  </a:cubicBezTo>
                  <a:cubicBezTo>
                    <a:pt x="1051" y="2877"/>
                    <a:pt x="1308" y="2955"/>
                    <a:pt x="1562" y="2955"/>
                  </a:cubicBezTo>
                  <a:cubicBezTo>
                    <a:pt x="2006" y="2955"/>
                    <a:pt x="2438" y="2718"/>
                    <a:pt x="2693" y="2281"/>
                  </a:cubicBezTo>
                  <a:cubicBezTo>
                    <a:pt x="3094" y="1593"/>
                    <a:pt x="2902" y="671"/>
                    <a:pt x="2266" y="232"/>
                  </a:cubicBezTo>
                  <a:cubicBezTo>
                    <a:pt x="2038" y="75"/>
                    <a:pt x="1786" y="1"/>
                    <a:pt x="1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35"/>
            <p:cNvSpPr/>
            <p:nvPr/>
          </p:nvSpPr>
          <p:spPr>
            <a:xfrm>
              <a:off x="3217550" y="1204275"/>
              <a:ext cx="77450" cy="74825"/>
            </a:xfrm>
            <a:custGeom>
              <a:avLst/>
              <a:gdLst/>
              <a:ahLst/>
              <a:cxnLst/>
              <a:rect l="l" t="t" r="r" b="b"/>
              <a:pathLst>
                <a:path w="3098" h="2993" extrusionOk="0">
                  <a:moveTo>
                    <a:pt x="1531" y="1"/>
                  </a:moveTo>
                  <a:cubicBezTo>
                    <a:pt x="1076" y="1"/>
                    <a:pt x="635" y="254"/>
                    <a:pt x="384" y="708"/>
                  </a:cubicBezTo>
                  <a:cubicBezTo>
                    <a:pt x="1" y="1408"/>
                    <a:pt x="204" y="2324"/>
                    <a:pt x="844" y="2763"/>
                  </a:cubicBezTo>
                  <a:cubicBezTo>
                    <a:pt x="1070" y="2918"/>
                    <a:pt x="1321" y="2992"/>
                    <a:pt x="1569" y="2992"/>
                  </a:cubicBezTo>
                  <a:cubicBezTo>
                    <a:pt x="2019" y="2992"/>
                    <a:pt x="2457" y="2745"/>
                    <a:pt x="2708" y="2291"/>
                  </a:cubicBezTo>
                  <a:cubicBezTo>
                    <a:pt x="3098" y="1590"/>
                    <a:pt x="2889" y="659"/>
                    <a:pt x="2245" y="224"/>
                  </a:cubicBezTo>
                  <a:cubicBezTo>
                    <a:pt x="2021" y="73"/>
                    <a:pt x="1774" y="1"/>
                    <a:pt x="15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35"/>
            <p:cNvSpPr/>
            <p:nvPr/>
          </p:nvSpPr>
          <p:spPr>
            <a:xfrm>
              <a:off x="3208375" y="1201425"/>
              <a:ext cx="77475" cy="74750"/>
            </a:xfrm>
            <a:custGeom>
              <a:avLst/>
              <a:gdLst/>
              <a:ahLst/>
              <a:cxnLst/>
              <a:rect l="l" t="t" r="r" b="b"/>
              <a:pathLst>
                <a:path w="3099" h="2990" extrusionOk="0">
                  <a:moveTo>
                    <a:pt x="1532" y="1"/>
                  </a:moveTo>
                  <a:cubicBezTo>
                    <a:pt x="1077" y="1"/>
                    <a:pt x="635" y="254"/>
                    <a:pt x="385" y="710"/>
                  </a:cubicBezTo>
                  <a:cubicBezTo>
                    <a:pt x="1" y="1408"/>
                    <a:pt x="204" y="2324"/>
                    <a:pt x="845" y="2761"/>
                  </a:cubicBezTo>
                  <a:cubicBezTo>
                    <a:pt x="1071" y="2915"/>
                    <a:pt x="1322" y="2990"/>
                    <a:pt x="1569" y="2990"/>
                  </a:cubicBezTo>
                  <a:cubicBezTo>
                    <a:pt x="2019" y="2990"/>
                    <a:pt x="2457" y="2743"/>
                    <a:pt x="2709" y="2289"/>
                  </a:cubicBezTo>
                  <a:cubicBezTo>
                    <a:pt x="3098" y="1586"/>
                    <a:pt x="2889" y="657"/>
                    <a:pt x="2245" y="224"/>
                  </a:cubicBezTo>
                  <a:cubicBezTo>
                    <a:pt x="2021" y="73"/>
                    <a:pt x="1775" y="1"/>
                    <a:pt x="15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35"/>
            <p:cNvSpPr/>
            <p:nvPr/>
          </p:nvSpPr>
          <p:spPr>
            <a:xfrm>
              <a:off x="3041550" y="2011600"/>
              <a:ext cx="35650" cy="33825"/>
            </a:xfrm>
            <a:custGeom>
              <a:avLst/>
              <a:gdLst/>
              <a:ahLst/>
              <a:cxnLst/>
              <a:rect l="l" t="t" r="r" b="b"/>
              <a:pathLst>
                <a:path w="1426" h="1353" extrusionOk="0">
                  <a:moveTo>
                    <a:pt x="719" y="1"/>
                  </a:moveTo>
                  <a:cubicBezTo>
                    <a:pt x="534" y="1"/>
                    <a:pt x="350" y="87"/>
                    <a:pt x="223" y="253"/>
                  </a:cubicBezTo>
                  <a:cubicBezTo>
                    <a:pt x="0" y="542"/>
                    <a:pt x="40" y="967"/>
                    <a:pt x="310" y="1203"/>
                  </a:cubicBezTo>
                  <a:cubicBezTo>
                    <a:pt x="427" y="1304"/>
                    <a:pt x="567" y="1353"/>
                    <a:pt x="708" y="1353"/>
                  </a:cubicBezTo>
                  <a:cubicBezTo>
                    <a:pt x="893" y="1353"/>
                    <a:pt x="1077" y="1267"/>
                    <a:pt x="1203" y="1102"/>
                  </a:cubicBezTo>
                  <a:cubicBezTo>
                    <a:pt x="1426" y="811"/>
                    <a:pt x="1388" y="386"/>
                    <a:pt x="1116" y="150"/>
                  </a:cubicBezTo>
                  <a:cubicBezTo>
                    <a:pt x="999" y="50"/>
                    <a:pt x="859" y="1"/>
                    <a:pt x="71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35"/>
            <p:cNvSpPr/>
            <p:nvPr/>
          </p:nvSpPr>
          <p:spPr>
            <a:xfrm>
              <a:off x="3114475" y="1914700"/>
              <a:ext cx="35750" cy="34250"/>
            </a:xfrm>
            <a:custGeom>
              <a:avLst/>
              <a:gdLst/>
              <a:ahLst/>
              <a:cxnLst/>
              <a:rect l="l" t="t" r="r" b="b"/>
              <a:pathLst>
                <a:path w="1430" h="1370" extrusionOk="0">
                  <a:moveTo>
                    <a:pt x="719" y="1"/>
                  </a:moveTo>
                  <a:cubicBezTo>
                    <a:pt x="530" y="1"/>
                    <a:pt x="343" y="92"/>
                    <a:pt x="217" y="264"/>
                  </a:cubicBezTo>
                  <a:cubicBezTo>
                    <a:pt x="0" y="562"/>
                    <a:pt x="46" y="992"/>
                    <a:pt x="319" y="1223"/>
                  </a:cubicBezTo>
                  <a:cubicBezTo>
                    <a:pt x="435" y="1322"/>
                    <a:pt x="573" y="1370"/>
                    <a:pt x="710" y="1370"/>
                  </a:cubicBezTo>
                  <a:cubicBezTo>
                    <a:pt x="898" y="1370"/>
                    <a:pt x="1084" y="1280"/>
                    <a:pt x="1211" y="1107"/>
                  </a:cubicBezTo>
                  <a:cubicBezTo>
                    <a:pt x="1429" y="811"/>
                    <a:pt x="1384" y="378"/>
                    <a:pt x="1108" y="146"/>
                  </a:cubicBezTo>
                  <a:cubicBezTo>
                    <a:pt x="993" y="48"/>
                    <a:pt x="855" y="1"/>
                    <a:pt x="71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35"/>
            <p:cNvSpPr/>
            <p:nvPr/>
          </p:nvSpPr>
          <p:spPr>
            <a:xfrm>
              <a:off x="3185725" y="1815425"/>
              <a:ext cx="35850" cy="34625"/>
            </a:xfrm>
            <a:custGeom>
              <a:avLst/>
              <a:gdLst/>
              <a:ahLst/>
              <a:cxnLst/>
              <a:rect l="l" t="t" r="r" b="b"/>
              <a:pathLst>
                <a:path w="1434" h="1385" extrusionOk="0">
                  <a:moveTo>
                    <a:pt x="720" y="1"/>
                  </a:moveTo>
                  <a:cubicBezTo>
                    <a:pt x="528" y="1"/>
                    <a:pt x="337" y="96"/>
                    <a:pt x="211" y="277"/>
                  </a:cubicBezTo>
                  <a:cubicBezTo>
                    <a:pt x="0" y="581"/>
                    <a:pt x="54" y="1012"/>
                    <a:pt x="331" y="1244"/>
                  </a:cubicBezTo>
                  <a:cubicBezTo>
                    <a:pt x="445" y="1339"/>
                    <a:pt x="580" y="1385"/>
                    <a:pt x="714" y="1385"/>
                  </a:cubicBezTo>
                  <a:cubicBezTo>
                    <a:pt x="906" y="1385"/>
                    <a:pt x="1095" y="1291"/>
                    <a:pt x="1220" y="1111"/>
                  </a:cubicBezTo>
                  <a:cubicBezTo>
                    <a:pt x="1433" y="805"/>
                    <a:pt x="1380" y="370"/>
                    <a:pt x="1101" y="140"/>
                  </a:cubicBezTo>
                  <a:cubicBezTo>
                    <a:pt x="987" y="46"/>
                    <a:pt x="853" y="1"/>
                    <a:pt x="72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35"/>
            <p:cNvSpPr/>
            <p:nvPr/>
          </p:nvSpPr>
          <p:spPr>
            <a:xfrm>
              <a:off x="3255275" y="1713775"/>
              <a:ext cx="35975" cy="35000"/>
            </a:xfrm>
            <a:custGeom>
              <a:avLst/>
              <a:gdLst/>
              <a:ahLst/>
              <a:cxnLst/>
              <a:rect l="l" t="t" r="r" b="b"/>
              <a:pathLst>
                <a:path w="1439" h="1400" extrusionOk="0">
                  <a:moveTo>
                    <a:pt x="721" y="1"/>
                  </a:moveTo>
                  <a:cubicBezTo>
                    <a:pt x="525" y="1"/>
                    <a:pt x="332" y="100"/>
                    <a:pt x="207" y="288"/>
                  </a:cubicBezTo>
                  <a:cubicBezTo>
                    <a:pt x="0" y="599"/>
                    <a:pt x="61" y="1036"/>
                    <a:pt x="344" y="1264"/>
                  </a:cubicBezTo>
                  <a:cubicBezTo>
                    <a:pt x="457" y="1356"/>
                    <a:pt x="588" y="1400"/>
                    <a:pt x="718" y="1400"/>
                  </a:cubicBezTo>
                  <a:cubicBezTo>
                    <a:pt x="913" y="1400"/>
                    <a:pt x="1106" y="1301"/>
                    <a:pt x="1230" y="1114"/>
                  </a:cubicBezTo>
                  <a:cubicBezTo>
                    <a:pt x="1439" y="803"/>
                    <a:pt x="1376" y="362"/>
                    <a:pt x="1093" y="134"/>
                  </a:cubicBezTo>
                  <a:cubicBezTo>
                    <a:pt x="980" y="44"/>
                    <a:pt x="850" y="1"/>
                    <a:pt x="72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35"/>
            <p:cNvSpPr/>
            <p:nvPr/>
          </p:nvSpPr>
          <p:spPr>
            <a:xfrm>
              <a:off x="3323150" y="1609800"/>
              <a:ext cx="36000" cy="35400"/>
            </a:xfrm>
            <a:custGeom>
              <a:avLst/>
              <a:gdLst/>
              <a:ahLst/>
              <a:cxnLst/>
              <a:rect l="l" t="t" r="r" b="b"/>
              <a:pathLst>
                <a:path w="1440" h="1416" extrusionOk="0">
                  <a:moveTo>
                    <a:pt x="719" y="0"/>
                  </a:moveTo>
                  <a:cubicBezTo>
                    <a:pt x="520" y="0"/>
                    <a:pt x="324" y="105"/>
                    <a:pt x="200" y="301"/>
                  </a:cubicBezTo>
                  <a:cubicBezTo>
                    <a:pt x="1" y="618"/>
                    <a:pt x="67" y="1057"/>
                    <a:pt x="352" y="1283"/>
                  </a:cubicBezTo>
                  <a:cubicBezTo>
                    <a:pt x="465" y="1372"/>
                    <a:pt x="594" y="1415"/>
                    <a:pt x="721" y="1415"/>
                  </a:cubicBezTo>
                  <a:cubicBezTo>
                    <a:pt x="919" y="1415"/>
                    <a:pt x="1114" y="1312"/>
                    <a:pt x="1238" y="1118"/>
                  </a:cubicBezTo>
                  <a:cubicBezTo>
                    <a:pt x="1439" y="798"/>
                    <a:pt x="1371" y="354"/>
                    <a:pt x="1084" y="130"/>
                  </a:cubicBezTo>
                  <a:cubicBezTo>
                    <a:pt x="973" y="42"/>
                    <a:pt x="845" y="0"/>
                    <a:pt x="71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35"/>
            <p:cNvSpPr/>
            <p:nvPr/>
          </p:nvSpPr>
          <p:spPr>
            <a:xfrm>
              <a:off x="3389150" y="1503475"/>
              <a:ext cx="36075" cy="35850"/>
            </a:xfrm>
            <a:custGeom>
              <a:avLst/>
              <a:gdLst/>
              <a:ahLst/>
              <a:cxnLst/>
              <a:rect l="l" t="t" r="r" b="b"/>
              <a:pathLst>
                <a:path w="1443" h="1434" extrusionOk="0">
                  <a:moveTo>
                    <a:pt x="719" y="0"/>
                  </a:moveTo>
                  <a:cubicBezTo>
                    <a:pt x="516" y="0"/>
                    <a:pt x="318" y="110"/>
                    <a:pt x="196" y="312"/>
                  </a:cubicBezTo>
                  <a:cubicBezTo>
                    <a:pt x="0" y="639"/>
                    <a:pt x="76" y="1084"/>
                    <a:pt x="365" y="1306"/>
                  </a:cubicBezTo>
                  <a:cubicBezTo>
                    <a:pt x="475" y="1392"/>
                    <a:pt x="601" y="1433"/>
                    <a:pt x="725" y="1433"/>
                  </a:cubicBezTo>
                  <a:cubicBezTo>
                    <a:pt x="927" y="1433"/>
                    <a:pt x="1124" y="1325"/>
                    <a:pt x="1247" y="1122"/>
                  </a:cubicBezTo>
                  <a:cubicBezTo>
                    <a:pt x="1442" y="795"/>
                    <a:pt x="1366" y="349"/>
                    <a:pt x="1076" y="124"/>
                  </a:cubicBezTo>
                  <a:cubicBezTo>
                    <a:pt x="966" y="41"/>
                    <a:pt x="842" y="0"/>
                    <a:pt x="71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5" name="Google Shape;1725;p35"/>
            <p:cNvSpPr/>
            <p:nvPr/>
          </p:nvSpPr>
          <p:spPr>
            <a:xfrm>
              <a:off x="3453275" y="1394875"/>
              <a:ext cx="36175" cy="36200"/>
            </a:xfrm>
            <a:custGeom>
              <a:avLst/>
              <a:gdLst/>
              <a:ahLst/>
              <a:cxnLst/>
              <a:rect l="l" t="t" r="r" b="b"/>
              <a:pathLst>
                <a:path w="1447" h="1448" extrusionOk="0">
                  <a:moveTo>
                    <a:pt x="716" y="1"/>
                  </a:moveTo>
                  <a:cubicBezTo>
                    <a:pt x="510" y="1"/>
                    <a:pt x="310" y="114"/>
                    <a:pt x="190" y="324"/>
                  </a:cubicBezTo>
                  <a:cubicBezTo>
                    <a:pt x="0" y="659"/>
                    <a:pt x="82" y="1105"/>
                    <a:pt x="376" y="1325"/>
                  </a:cubicBezTo>
                  <a:cubicBezTo>
                    <a:pt x="486" y="1408"/>
                    <a:pt x="609" y="1448"/>
                    <a:pt x="731" y="1448"/>
                  </a:cubicBezTo>
                  <a:cubicBezTo>
                    <a:pt x="936" y="1448"/>
                    <a:pt x="1136" y="1335"/>
                    <a:pt x="1256" y="1126"/>
                  </a:cubicBezTo>
                  <a:cubicBezTo>
                    <a:pt x="1446" y="792"/>
                    <a:pt x="1361" y="341"/>
                    <a:pt x="1066" y="121"/>
                  </a:cubicBezTo>
                  <a:cubicBezTo>
                    <a:pt x="958" y="39"/>
                    <a:pt x="836" y="1"/>
                    <a:pt x="7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35"/>
            <p:cNvSpPr/>
            <p:nvPr/>
          </p:nvSpPr>
          <p:spPr>
            <a:xfrm>
              <a:off x="2935950" y="1920125"/>
              <a:ext cx="35750" cy="33200"/>
            </a:xfrm>
            <a:custGeom>
              <a:avLst/>
              <a:gdLst/>
              <a:ahLst/>
              <a:cxnLst/>
              <a:rect l="l" t="t" r="r" b="b"/>
              <a:pathLst>
                <a:path w="1430" h="1328" extrusionOk="0">
                  <a:moveTo>
                    <a:pt x="718" y="1"/>
                  </a:moveTo>
                  <a:cubicBezTo>
                    <a:pt x="529" y="1"/>
                    <a:pt x="343" y="88"/>
                    <a:pt x="217" y="256"/>
                  </a:cubicBezTo>
                  <a:cubicBezTo>
                    <a:pt x="0" y="543"/>
                    <a:pt x="46" y="959"/>
                    <a:pt x="320" y="1185"/>
                  </a:cubicBezTo>
                  <a:cubicBezTo>
                    <a:pt x="434" y="1281"/>
                    <a:pt x="574" y="1328"/>
                    <a:pt x="712" y="1328"/>
                  </a:cubicBezTo>
                  <a:cubicBezTo>
                    <a:pt x="901" y="1328"/>
                    <a:pt x="1089" y="1241"/>
                    <a:pt x="1211" y="1077"/>
                  </a:cubicBezTo>
                  <a:cubicBezTo>
                    <a:pt x="1429" y="788"/>
                    <a:pt x="1382" y="368"/>
                    <a:pt x="1108" y="142"/>
                  </a:cubicBezTo>
                  <a:cubicBezTo>
                    <a:pt x="992" y="47"/>
                    <a:pt x="855" y="1"/>
                    <a:pt x="71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35"/>
            <p:cNvSpPr/>
            <p:nvPr/>
          </p:nvSpPr>
          <p:spPr>
            <a:xfrm>
              <a:off x="3007300" y="1824050"/>
              <a:ext cx="35850" cy="33625"/>
            </a:xfrm>
            <a:custGeom>
              <a:avLst/>
              <a:gdLst/>
              <a:ahLst/>
              <a:cxnLst/>
              <a:rect l="l" t="t" r="r" b="b"/>
              <a:pathLst>
                <a:path w="1434" h="1345" extrusionOk="0">
                  <a:moveTo>
                    <a:pt x="720" y="1"/>
                  </a:moveTo>
                  <a:cubicBezTo>
                    <a:pt x="528" y="1"/>
                    <a:pt x="338" y="93"/>
                    <a:pt x="213" y="268"/>
                  </a:cubicBezTo>
                  <a:cubicBezTo>
                    <a:pt x="0" y="563"/>
                    <a:pt x="54" y="981"/>
                    <a:pt x="331" y="1207"/>
                  </a:cubicBezTo>
                  <a:cubicBezTo>
                    <a:pt x="446" y="1299"/>
                    <a:pt x="581" y="1344"/>
                    <a:pt x="715" y="1344"/>
                  </a:cubicBezTo>
                  <a:cubicBezTo>
                    <a:pt x="905" y="1344"/>
                    <a:pt x="1094" y="1253"/>
                    <a:pt x="1220" y="1079"/>
                  </a:cubicBezTo>
                  <a:cubicBezTo>
                    <a:pt x="1433" y="785"/>
                    <a:pt x="1380" y="361"/>
                    <a:pt x="1101" y="137"/>
                  </a:cubicBezTo>
                  <a:cubicBezTo>
                    <a:pt x="987" y="45"/>
                    <a:pt x="853" y="1"/>
                    <a:pt x="72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35"/>
            <p:cNvSpPr/>
            <p:nvPr/>
          </p:nvSpPr>
          <p:spPr>
            <a:xfrm>
              <a:off x="3077025" y="1725650"/>
              <a:ext cx="35950" cy="33925"/>
            </a:xfrm>
            <a:custGeom>
              <a:avLst/>
              <a:gdLst/>
              <a:ahLst/>
              <a:cxnLst/>
              <a:rect l="l" t="t" r="r" b="b"/>
              <a:pathLst>
                <a:path w="1438" h="1357" extrusionOk="0">
                  <a:moveTo>
                    <a:pt x="722" y="0"/>
                  </a:moveTo>
                  <a:cubicBezTo>
                    <a:pt x="526" y="0"/>
                    <a:pt x="333" y="97"/>
                    <a:pt x="208" y="278"/>
                  </a:cubicBezTo>
                  <a:cubicBezTo>
                    <a:pt x="1" y="579"/>
                    <a:pt x="60" y="1000"/>
                    <a:pt x="341" y="1223"/>
                  </a:cubicBezTo>
                  <a:cubicBezTo>
                    <a:pt x="455" y="1313"/>
                    <a:pt x="587" y="1356"/>
                    <a:pt x="719" y="1356"/>
                  </a:cubicBezTo>
                  <a:cubicBezTo>
                    <a:pt x="913" y="1356"/>
                    <a:pt x="1105" y="1261"/>
                    <a:pt x="1230" y="1080"/>
                  </a:cubicBezTo>
                  <a:cubicBezTo>
                    <a:pt x="1437" y="780"/>
                    <a:pt x="1377" y="352"/>
                    <a:pt x="1095" y="130"/>
                  </a:cubicBezTo>
                  <a:cubicBezTo>
                    <a:pt x="983" y="42"/>
                    <a:pt x="852" y="0"/>
                    <a:pt x="7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35"/>
            <p:cNvSpPr/>
            <p:nvPr/>
          </p:nvSpPr>
          <p:spPr>
            <a:xfrm>
              <a:off x="3145050" y="1624850"/>
              <a:ext cx="36050" cy="34375"/>
            </a:xfrm>
            <a:custGeom>
              <a:avLst/>
              <a:gdLst/>
              <a:ahLst/>
              <a:cxnLst/>
              <a:rect l="l" t="t" r="r" b="b"/>
              <a:pathLst>
                <a:path w="1442" h="1375" extrusionOk="0">
                  <a:moveTo>
                    <a:pt x="722" y="1"/>
                  </a:moveTo>
                  <a:cubicBezTo>
                    <a:pt x="523" y="1"/>
                    <a:pt x="327" y="101"/>
                    <a:pt x="204" y="290"/>
                  </a:cubicBezTo>
                  <a:cubicBezTo>
                    <a:pt x="1" y="599"/>
                    <a:pt x="69" y="1027"/>
                    <a:pt x="354" y="1247"/>
                  </a:cubicBezTo>
                  <a:cubicBezTo>
                    <a:pt x="466" y="1333"/>
                    <a:pt x="595" y="1374"/>
                    <a:pt x="722" y="1374"/>
                  </a:cubicBezTo>
                  <a:cubicBezTo>
                    <a:pt x="920" y="1374"/>
                    <a:pt x="1115" y="1274"/>
                    <a:pt x="1238" y="1086"/>
                  </a:cubicBezTo>
                  <a:cubicBezTo>
                    <a:pt x="1441" y="776"/>
                    <a:pt x="1375" y="347"/>
                    <a:pt x="1088" y="126"/>
                  </a:cubicBezTo>
                  <a:cubicBezTo>
                    <a:pt x="976" y="41"/>
                    <a:pt x="848" y="1"/>
                    <a:pt x="72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35"/>
            <p:cNvSpPr/>
            <p:nvPr/>
          </p:nvSpPr>
          <p:spPr>
            <a:xfrm>
              <a:off x="3211375" y="1521725"/>
              <a:ext cx="36075" cy="34800"/>
            </a:xfrm>
            <a:custGeom>
              <a:avLst/>
              <a:gdLst/>
              <a:ahLst/>
              <a:cxnLst/>
              <a:rect l="l" t="t" r="r" b="b"/>
              <a:pathLst>
                <a:path w="1443" h="1392" extrusionOk="0">
                  <a:moveTo>
                    <a:pt x="720" y="1"/>
                  </a:moveTo>
                  <a:cubicBezTo>
                    <a:pt x="518" y="1"/>
                    <a:pt x="319" y="107"/>
                    <a:pt x="196" y="305"/>
                  </a:cubicBezTo>
                  <a:cubicBezTo>
                    <a:pt x="1" y="620"/>
                    <a:pt x="75" y="1049"/>
                    <a:pt x="363" y="1268"/>
                  </a:cubicBezTo>
                  <a:cubicBezTo>
                    <a:pt x="474" y="1351"/>
                    <a:pt x="599" y="1391"/>
                    <a:pt x="724" y="1391"/>
                  </a:cubicBezTo>
                  <a:cubicBezTo>
                    <a:pt x="925" y="1391"/>
                    <a:pt x="1123" y="1286"/>
                    <a:pt x="1245" y="1091"/>
                  </a:cubicBezTo>
                  <a:cubicBezTo>
                    <a:pt x="1443" y="774"/>
                    <a:pt x="1369" y="341"/>
                    <a:pt x="1078" y="122"/>
                  </a:cubicBezTo>
                  <a:cubicBezTo>
                    <a:pt x="968" y="40"/>
                    <a:pt x="843" y="1"/>
                    <a:pt x="72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35"/>
            <p:cNvSpPr/>
            <p:nvPr/>
          </p:nvSpPr>
          <p:spPr>
            <a:xfrm>
              <a:off x="3275850" y="1416325"/>
              <a:ext cx="36175" cy="35175"/>
            </a:xfrm>
            <a:custGeom>
              <a:avLst/>
              <a:gdLst/>
              <a:ahLst/>
              <a:cxnLst/>
              <a:rect l="l" t="t" r="r" b="b"/>
              <a:pathLst>
                <a:path w="1447" h="1407" extrusionOk="0">
                  <a:moveTo>
                    <a:pt x="719" y="1"/>
                  </a:moveTo>
                  <a:cubicBezTo>
                    <a:pt x="513" y="1"/>
                    <a:pt x="312" y="112"/>
                    <a:pt x="192" y="315"/>
                  </a:cubicBezTo>
                  <a:cubicBezTo>
                    <a:pt x="0" y="638"/>
                    <a:pt x="82" y="1074"/>
                    <a:pt x="376" y="1288"/>
                  </a:cubicBezTo>
                  <a:cubicBezTo>
                    <a:pt x="485" y="1368"/>
                    <a:pt x="608" y="1407"/>
                    <a:pt x="729" y="1407"/>
                  </a:cubicBezTo>
                  <a:cubicBezTo>
                    <a:pt x="934" y="1407"/>
                    <a:pt x="1134" y="1297"/>
                    <a:pt x="1254" y="1095"/>
                  </a:cubicBezTo>
                  <a:cubicBezTo>
                    <a:pt x="1446" y="770"/>
                    <a:pt x="1363" y="333"/>
                    <a:pt x="1070" y="118"/>
                  </a:cubicBezTo>
                  <a:cubicBezTo>
                    <a:pt x="961" y="39"/>
                    <a:pt x="839" y="1"/>
                    <a:pt x="71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35"/>
            <p:cNvSpPr/>
            <p:nvPr/>
          </p:nvSpPr>
          <p:spPr>
            <a:xfrm>
              <a:off x="3338450" y="1308650"/>
              <a:ext cx="36225" cy="35625"/>
            </a:xfrm>
            <a:custGeom>
              <a:avLst/>
              <a:gdLst/>
              <a:ahLst/>
              <a:cxnLst/>
              <a:rect l="l" t="t" r="r" b="b"/>
              <a:pathLst>
                <a:path w="1449" h="1425" extrusionOk="0">
                  <a:moveTo>
                    <a:pt x="717" y="0"/>
                  </a:moveTo>
                  <a:cubicBezTo>
                    <a:pt x="508" y="0"/>
                    <a:pt x="305" y="116"/>
                    <a:pt x="187" y="328"/>
                  </a:cubicBezTo>
                  <a:cubicBezTo>
                    <a:pt x="1" y="657"/>
                    <a:pt x="92" y="1098"/>
                    <a:pt x="388" y="1310"/>
                  </a:cubicBezTo>
                  <a:cubicBezTo>
                    <a:pt x="495" y="1387"/>
                    <a:pt x="615" y="1424"/>
                    <a:pt x="732" y="1424"/>
                  </a:cubicBezTo>
                  <a:cubicBezTo>
                    <a:pt x="940" y="1424"/>
                    <a:pt x="1143" y="1309"/>
                    <a:pt x="1262" y="1098"/>
                  </a:cubicBezTo>
                  <a:cubicBezTo>
                    <a:pt x="1448" y="767"/>
                    <a:pt x="1357" y="328"/>
                    <a:pt x="1061" y="113"/>
                  </a:cubicBezTo>
                  <a:cubicBezTo>
                    <a:pt x="954" y="37"/>
                    <a:pt x="834" y="0"/>
                    <a:pt x="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35"/>
            <p:cNvSpPr/>
            <p:nvPr/>
          </p:nvSpPr>
          <p:spPr>
            <a:xfrm>
              <a:off x="2827300" y="1830550"/>
              <a:ext cx="35850" cy="32525"/>
            </a:xfrm>
            <a:custGeom>
              <a:avLst/>
              <a:gdLst/>
              <a:ahLst/>
              <a:cxnLst/>
              <a:rect l="l" t="t" r="r" b="b"/>
              <a:pathLst>
                <a:path w="1434" h="1301" extrusionOk="0">
                  <a:moveTo>
                    <a:pt x="717" y="0"/>
                  </a:moveTo>
                  <a:cubicBezTo>
                    <a:pt x="525" y="0"/>
                    <a:pt x="335" y="89"/>
                    <a:pt x="212" y="257"/>
                  </a:cubicBezTo>
                  <a:cubicBezTo>
                    <a:pt x="1" y="542"/>
                    <a:pt x="52" y="945"/>
                    <a:pt x="329" y="1167"/>
                  </a:cubicBezTo>
                  <a:cubicBezTo>
                    <a:pt x="444" y="1257"/>
                    <a:pt x="580" y="1301"/>
                    <a:pt x="715" y="1301"/>
                  </a:cubicBezTo>
                  <a:cubicBezTo>
                    <a:pt x="908" y="1301"/>
                    <a:pt x="1098" y="1213"/>
                    <a:pt x="1221" y="1046"/>
                  </a:cubicBezTo>
                  <a:cubicBezTo>
                    <a:pt x="1433" y="761"/>
                    <a:pt x="1380" y="356"/>
                    <a:pt x="1101" y="133"/>
                  </a:cubicBezTo>
                  <a:cubicBezTo>
                    <a:pt x="987" y="44"/>
                    <a:pt x="852" y="0"/>
                    <a:pt x="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35"/>
            <p:cNvSpPr/>
            <p:nvPr/>
          </p:nvSpPr>
          <p:spPr>
            <a:xfrm>
              <a:off x="2897125" y="1735325"/>
              <a:ext cx="35950" cy="32925"/>
            </a:xfrm>
            <a:custGeom>
              <a:avLst/>
              <a:gdLst/>
              <a:ahLst/>
              <a:cxnLst/>
              <a:rect l="l" t="t" r="r" b="b"/>
              <a:pathLst>
                <a:path w="1438" h="1317" extrusionOk="0">
                  <a:moveTo>
                    <a:pt x="719" y="0"/>
                  </a:moveTo>
                  <a:cubicBezTo>
                    <a:pt x="523" y="0"/>
                    <a:pt x="330" y="94"/>
                    <a:pt x="210" y="269"/>
                  </a:cubicBezTo>
                  <a:cubicBezTo>
                    <a:pt x="1" y="562"/>
                    <a:pt x="60" y="965"/>
                    <a:pt x="341" y="1187"/>
                  </a:cubicBezTo>
                  <a:cubicBezTo>
                    <a:pt x="454" y="1274"/>
                    <a:pt x="588" y="1316"/>
                    <a:pt x="719" y="1316"/>
                  </a:cubicBezTo>
                  <a:cubicBezTo>
                    <a:pt x="915" y="1316"/>
                    <a:pt x="1108" y="1224"/>
                    <a:pt x="1228" y="1050"/>
                  </a:cubicBezTo>
                  <a:cubicBezTo>
                    <a:pt x="1437" y="758"/>
                    <a:pt x="1379" y="344"/>
                    <a:pt x="1095" y="129"/>
                  </a:cubicBezTo>
                  <a:cubicBezTo>
                    <a:pt x="983" y="42"/>
                    <a:pt x="850" y="0"/>
                    <a:pt x="71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35"/>
            <p:cNvSpPr/>
            <p:nvPr/>
          </p:nvSpPr>
          <p:spPr>
            <a:xfrm>
              <a:off x="2965400" y="1637750"/>
              <a:ext cx="35975" cy="33350"/>
            </a:xfrm>
            <a:custGeom>
              <a:avLst/>
              <a:gdLst/>
              <a:ahLst/>
              <a:cxnLst/>
              <a:rect l="l" t="t" r="r" b="b"/>
              <a:pathLst>
                <a:path w="1439" h="1334" extrusionOk="0">
                  <a:moveTo>
                    <a:pt x="721" y="1"/>
                  </a:moveTo>
                  <a:cubicBezTo>
                    <a:pt x="522" y="1"/>
                    <a:pt x="326" y="99"/>
                    <a:pt x="202" y="281"/>
                  </a:cubicBezTo>
                  <a:cubicBezTo>
                    <a:pt x="0" y="579"/>
                    <a:pt x="67" y="993"/>
                    <a:pt x="350" y="1208"/>
                  </a:cubicBezTo>
                  <a:cubicBezTo>
                    <a:pt x="462" y="1293"/>
                    <a:pt x="592" y="1333"/>
                    <a:pt x="720" y="1333"/>
                  </a:cubicBezTo>
                  <a:cubicBezTo>
                    <a:pt x="917" y="1333"/>
                    <a:pt x="1112" y="1236"/>
                    <a:pt x="1236" y="1054"/>
                  </a:cubicBezTo>
                  <a:cubicBezTo>
                    <a:pt x="1439" y="754"/>
                    <a:pt x="1372" y="336"/>
                    <a:pt x="1087" y="123"/>
                  </a:cubicBezTo>
                  <a:cubicBezTo>
                    <a:pt x="976" y="40"/>
                    <a:pt x="848" y="1"/>
                    <a:pt x="72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35"/>
            <p:cNvSpPr/>
            <p:nvPr/>
          </p:nvSpPr>
          <p:spPr>
            <a:xfrm>
              <a:off x="3031900" y="1537875"/>
              <a:ext cx="36075" cy="33700"/>
            </a:xfrm>
            <a:custGeom>
              <a:avLst/>
              <a:gdLst/>
              <a:ahLst/>
              <a:cxnLst/>
              <a:rect l="l" t="t" r="r" b="b"/>
              <a:pathLst>
                <a:path w="1443" h="1348" extrusionOk="0">
                  <a:moveTo>
                    <a:pt x="723" y="0"/>
                  </a:moveTo>
                  <a:cubicBezTo>
                    <a:pt x="520" y="0"/>
                    <a:pt x="321" y="103"/>
                    <a:pt x="198" y="293"/>
                  </a:cubicBezTo>
                  <a:cubicBezTo>
                    <a:pt x="1" y="599"/>
                    <a:pt x="75" y="1017"/>
                    <a:pt x="364" y="1228"/>
                  </a:cubicBezTo>
                  <a:cubicBezTo>
                    <a:pt x="474" y="1309"/>
                    <a:pt x="601" y="1348"/>
                    <a:pt x="725" y="1348"/>
                  </a:cubicBezTo>
                  <a:cubicBezTo>
                    <a:pt x="926" y="1348"/>
                    <a:pt x="1123" y="1247"/>
                    <a:pt x="1245" y="1057"/>
                  </a:cubicBezTo>
                  <a:cubicBezTo>
                    <a:pt x="1443" y="751"/>
                    <a:pt x="1369" y="329"/>
                    <a:pt x="1080" y="118"/>
                  </a:cubicBezTo>
                  <a:cubicBezTo>
                    <a:pt x="971" y="38"/>
                    <a:pt x="846" y="0"/>
                    <a:pt x="72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35"/>
            <p:cNvSpPr/>
            <p:nvPr/>
          </p:nvSpPr>
          <p:spPr>
            <a:xfrm>
              <a:off x="3096700" y="1435675"/>
              <a:ext cx="36175" cy="34150"/>
            </a:xfrm>
            <a:custGeom>
              <a:avLst/>
              <a:gdLst/>
              <a:ahLst/>
              <a:cxnLst/>
              <a:rect l="l" t="t" r="r" b="b"/>
              <a:pathLst>
                <a:path w="1447" h="1366" extrusionOk="0">
                  <a:moveTo>
                    <a:pt x="719" y="1"/>
                  </a:moveTo>
                  <a:cubicBezTo>
                    <a:pt x="514" y="1"/>
                    <a:pt x="313" y="108"/>
                    <a:pt x="192" y="305"/>
                  </a:cubicBezTo>
                  <a:cubicBezTo>
                    <a:pt x="1" y="619"/>
                    <a:pt x="82" y="1041"/>
                    <a:pt x="375" y="1250"/>
                  </a:cubicBezTo>
                  <a:cubicBezTo>
                    <a:pt x="483" y="1328"/>
                    <a:pt x="606" y="1365"/>
                    <a:pt x="728" y="1365"/>
                  </a:cubicBezTo>
                  <a:cubicBezTo>
                    <a:pt x="932" y="1365"/>
                    <a:pt x="1132" y="1259"/>
                    <a:pt x="1253" y="1062"/>
                  </a:cubicBezTo>
                  <a:cubicBezTo>
                    <a:pt x="1447" y="748"/>
                    <a:pt x="1365" y="324"/>
                    <a:pt x="1070" y="115"/>
                  </a:cubicBezTo>
                  <a:cubicBezTo>
                    <a:pt x="962" y="38"/>
                    <a:pt x="840" y="1"/>
                    <a:pt x="71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35"/>
            <p:cNvSpPr/>
            <p:nvPr/>
          </p:nvSpPr>
          <p:spPr>
            <a:xfrm>
              <a:off x="3159700" y="1331200"/>
              <a:ext cx="36175" cy="34525"/>
            </a:xfrm>
            <a:custGeom>
              <a:avLst/>
              <a:gdLst/>
              <a:ahLst/>
              <a:cxnLst/>
              <a:rect l="l" t="t" r="r" b="b"/>
              <a:pathLst>
                <a:path w="1447" h="1381" extrusionOk="0">
                  <a:moveTo>
                    <a:pt x="718" y="0"/>
                  </a:moveTo>
                  <a:cubicBezTo>
                    <a:pt x="509" y="0"/>
                    <a:pt x="306" y="113"/>
                    <a:pt x="186" y="317"/>
                  </a:cubicBezTo>
                  <a:cubicBezTo>
                    <a:pt x="0" y="638"/>
                    <a:pt x="88" y="1062"/>
                    <a:pt x="384" y="1269"/>
                  </a:cubicBezTo>
                  <a:cubicBezTo>
                    <a:pt x="491" y="1344"/>
                    <a:pt x="610" y="1380"/>
                    <a:pt x="728" y="1380"/>
                  </a:cubicBezTo>
                  <a:cubicBezTo>
                    <a:pt x="937" y="1380"/>
                    <a:pt x="1140" y="1269"/>
                    <a:pt x="1260" y="1064"/>
                  </a:cubicBezTo>
                  <a:cubicBezTo>
                    <a:pt x="1446" y="745"/>
                    <a:pt x="1357" y="315"/>
                    <a:pt x="1060" y="110"/>
                  </a:cubicBezTo>
                  <a:cubicBezTo>
                    <a:pt x="954" y="36"/>
                    <a:pt x="835" y="0"/>
                    <a:pt x="71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35"/>
            <p:cNvSpPr/>
            <p:nvPr/>
          </p:nvSpPr>
          <p:spPr>
            <a:xfrm>
              <a:off x="3220775" y="1224475"/>
              <a:ext cx="36225" cy="34925"/>
            </a:xfrm>
            <a:custGeom>
              <a:avLst/>
              <a:gdLst/>
              <a:ahLst/>
              <a:cxnLst/>
              <a:rect l="l" t="t" r="r" b="b"/>
              <a:pathLst>
                <a:path w="1449" h="1397" extrusionOk="0">
                  <a:moveTo>
                    <a:pt x="716" y="1"/>
                  </a:moveTo>
                  <a:cubicBezTo>
                    <a:pt x="503" y="1"/>
                    <a:pt x="297" y="117"/>
                    <a:pt x="181" y="330"/>
                  </a:cubicBezTo>
                  <a:cubicBezTo>
                    <a:pt x="1" y="657"/>
                    <a:pt x="96" y="1086"/>
                    <a:pt x="396" y="1289"/>
                  </a:cubicBezTo>
                  <a:cubicBezTo>
                    <a:pt x="501" y="1362"/>
                    <a:pt x="618" y="1396"/>
                    <a:pt x="733" y="1396"/>
                  </a:cubicBezTo>
                  <a:cubicBezTo>
                    <a:pt x="944" y="1396"/>
                    <a:pt x="1149" y="1280"/>
                    <a:pt x="1266" y="1067"/>
                  </a:cubicBezTo>
                  <a:cubicBezTo>
                    <a:pt x="1449" y="740"/>
                    <a:pt x="1352" y="307"/>
                    <a:pt x="1052" y="106"/>
                  </a:cubicBezTo>
                  <a:cubicBezTo>
                    <a:pt x="946" y="35"/>
                    <a:pt x="830" y="1"/>
                    <a:pt x="7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3"/>
        <p:cNvGrpSpPr/>
        <p:nvPr/>
      </p:nvGrpSpPr>
      <p:grpSpPr>
        <a:xfrm>
          <a:off x="0" y="0"/>
          <a:ext cx="0" cy="0"/>
          <a:chOff x="0" y="0"/>
          <a:chExt cx="0" cy="0"/>
        </a:xfrm>
      </p:grpSpPr>
      <p:sp>
        <p:nvSpPr>
          <p:cNvPr id="1744" name="Google Shape;1744;p36"/>
          <p:cNvSpPr txBox="1">
            <a:spLocks noGrp="1"/>
          </p:cNvSpPr>
          <p:nvPr>
            <p:ph type="title"/>
          </p:nvPr>
        </p:nvSpPr>
        <p:spPr>
          <a:xfrm>
            <a:off x="2465700" y="1985563"/>
            <a:ext cx="4464600" cy="841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600"/>
              <a:buNone/>
            </a:pPr>
            <a:r>
              <a:rPr lang="en"/>
              <a:t> Solution</a:t>
            </a:r>
            <a:endParaRPr/>
          </a:p>
        </p:txBody>
      </p:sp>
      <p:grpSp>
        <p:nvGrpSpPr>
          <p:cNvPr id="1745" name="Google Shape;1745;p36"/>
          <p:cNvGrpSpPr/>
          <p:nvPr/>
        </p:nvGrpSpPr>
        <p:grpSpPr>
          <a:xfrm rot="-2185135">
            <a:off x="6697076" y="2562284"/>
            <a:ext cx="3467407" cy="2749360"/>
            <a:chOff x="6401200" y="1260600"/>
            <a:chExt cx="1319750" cy="1046450"/>
          </a:xfrm>
        </p:grpSpPr>
        <p:sp>
          <p:nvSpPr>
            <p:cNvPr id="1746" name="Google Shape;1746;p36"/>
            <p:cNvSpPr/>
            <p:nvPr/>
          </p:nvSpPr>
          <p:spPr>
            <a:xfrm>
              <a:off x="6781225" y="1412450"/>
              <a:ext cx="939725" cy="894600"/>
            </a:xfrm>
            <a:custGeom>
              <a:avLst/>
              <a:gdLst/>
              <a:ahLst/>
              <a:cxnLst/>
              <a:rect l="l" t="t" r="r" b="b"/>
              <a:pathLst>
                <a:path w="37589" h="35784" extrusionOk="0">
                  <a:moveTo>
                    <a:pt x="19526" y="1"/>
                  </a:moveTo>
                  <a:cubicBezTo>
                    <a:pt x="17120" y="1"/>
                    <a:pt x="15281" y="429"/>
                    <a:pt x="14644" y="600"/>
                  </a:cubicBezTo>
                  <a:cubicBezTo>
                    <a:pt x="14541" y="626"/>
                    <a:pt x="14480" y="731"/>
                    <a:pt x="14509" y="833"/>
                  </a:cubicBezTo>
                  <a:cubicBezTo>
                    <a:pt x="14531" y="918"/>
                    <a:pt x="14608" y="975"/>
                    <a:pt x="14694" y="975"/>
                  </a:cubicBezTo>
                  <a:cubicBezTo>
                    <a:pt x="14710" y="975"/>
                    <a:pt x="14726" y="973"/>
                    <a:pt x="14742" y="968"/>
                  </a:cubicBezTo>
                  <a:cubicBezTo>
                    <a:pt x="15367" y="800"/>
                    <a:pt x="17171" y="379"/>
                    <a:pt x="19530" y="379"/>
                  </a:cubicBezTo>
                  <a:cubicBezTo>
                    <a:pt x="22441" y="379"/>
                    <a:pt x="26196" y="1020"/>
                    <a:pt x="29621" y="3566"/>
                  </a:cubicBezTo>
                  <a:cubicBezTo>
                    <a:pt x="35924" y="8254"/>
                    <a:pt x="37187" y="16202"/>
                    <a:pt x="35642" y="22001"/>
                  </a:cubicBezTo>
                  <a:cubicBezTo>
                    <a:pt x="33580" y="29734"/>
                    <a:pt x="26030" y="35403"/>
                    <a:pt x="17903" y="35403"/>
                  </a:cubicBezTo>
                  <a:cubicBezTo>
                    <a:pt x="17696" y="35403"/>
                    <a:pt x="17489" y="35399"/>
                    <a:pt x="17281" y="35392"/>
                  </a:cubicBezTo>
                  <a:cubicBezTo>
                    <a:pt x="9568" y="35118"/>
                    <a:pt x="2465" y="29731"/>
                    <a:pt x="394" y="22585"/>
                  </a:cubicBezTo>
                  <a:cubicBezTo>
                    <a:pt x="371" y="22500"/>
                    <a:pt x="294" y="22446"/>
                    <a:pt x="211" y="22446"/>
                  </a:cubicBezTo>
                  <a:cubicBezTo>
                    <a:pt x="194" y="22446"/>
                    <a:pt x="176" y="22448"/>
                    <a:pt x="159" y="22453"/>
                  </a:cubicBezTo>
                  <a:cubicBezTo>
                    <a:pt x="58" y="22484"/>
                    <a:pt x="1" y="22588"/>
                    <a:pt x="29" y="22689"/>
                  </a:cubicBezTo>
                  <a:cubicBezTo>
                    <a:pt x="2144" y="29991"/>
                    <a:pt x="9395" y="35492"/>
                    <a:pt x="17268" y="35772"/>
                  </a:cubicBezTo>
                  <a:cubicBezTo>
                    <a:pt x="17490" y="35779"/>
                    <a:pt x="17710" y="35783"/>
                    <a:pt x="17931" y="35783"/>
                  </a:cubicBezTo>
                  <a:cubicBezTo>
                    <a:pt x="26332" y="35783"/>
                    <a:pt x="33871" y="30119"/>
                    <a:pt x="36009" y="22098"/>
                  </a:cubicBezTo>
                  <a:cubicBezTo>
                    <a:pt x="37588" y="16177"/>
                    <a:pt x="36294" y="8056"/>
                    <a:pt x="29847" y="3262"/>
                  </a:cubicBezTo>
                  <a:cubicBezTo>
                    <a:pt x="26341" y="655"/>
                    <a:pt x="22500" y="1"/>
                    <a:pt x="1952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36"/>
            <p:cNvSpPr/>
            <p:nvPr/>
          </p:nvSpPr>
          <p:spPr>
            <a:xfrm>
              <a:off x="6401200" y="1313150"/>
              <a:ext cx="499825" cy="631150"/>
            </a:xfrm>
            <a:custGeom>
              <a:avLst/>
              <a:gdLst/>
              <a:ahLst/>
              <a:cxnLst/>
              <a:rect l="l" t="t" r="r" b="b"/>
              <a:pathLst>
                <a:path w="19993" h="25246" extrusionOk="0">
                  <a:moveTo>
                    <a:pt x="9792" y="0"/>
                  </a:moveTo>
                  <a:cubicBezTo>
                    <a:pt x="9334" y="0"/>
                    <a:pt x="8868" y="83"/>
                    <a:pt x="8416" y="258"/>
                  </a:cubicBezTo>
                  <a:lnTo>
                    <a:pt x="8390" y="268"/>
                  </a:lnTo>
                  <a:lnTo>
                    <a:pt x="8880" y="1531"/>
                  </a:lnTo>
                  <a:lnTo>
                    <a:pt x="8907" y="1522"/>
                  </a:lnTo>
                  <a:cubicBezTo>
                    <a:pt x="9199" y="1409"/>
                    <a:pt x="9499" y="1355"/>
                    <a:pt x="9794" y="1355"/>
                  </a:cubicBezTo>
                  <a:cubicBezTo>
                    <a:pt x="10781" y="1355"/>
                    <a:pt x="11713" y="1953"/>
                    <a:pt x="12093" y="2928"/>
                  </a:cubicBezTo>
                  <a:lnTo>
                    <a:pt x="17360" y="16393"/>
                  </a:lnTo>
                  <a:cubicBezTo>
                    <a:pt x="18459" y="19226"/>
                    <a:pt x="17047" y="22422"/>
                    <a:pt x="14216" y="23518"/>
                  </a:cubicBezTo>
                  <a:cubicBezTo>
                    <a:pt x="13564" y="23771"/>
                    <a:pt x="12892" y="23891"/>
                    <a:pt x="12231" y="23891"/>
                  </a:cubicBezTo>
                  <a:cubicBezTo>
                    <a:pt x="10023" y="23891"/>
                    <a:pt x="7934" y="22553"/>
                    <a:pt x="7090" y="20373"/>
                  </a:cubicBezTo>
                  <a:lnTo>
                    <a:pt x="1821" y="6909"/>
                  </a:lnTo>
                  <a:cubicBezTo>
                    <a:pt x="1462" y="5987"/>
                    <a:pt x="1692" y="4938"/>
                    <a:pt x="2404" y="4249"/>
                  </a:cubicBezTo>
                  <a:lnTo>
                    <a:pt x="1460" y="3276"/>
                  </a:lnTo>
                  <a:cubicBezTo>
                    <a:pt x="358" y="4342"/>
                    <a:pt x="0" y="5968"/>
                    <a:pt x="557" y="7399"/>
                  </a:cubicBezTo>
                  <a:lnTo>
                    <a:pt x="5826" y="20862"/>
                  </a:lnTo>
                  <a:cubicBezTo>
                    <a:pt x="6880" y="23578"/>
                    <a:pt x="9483" y="25245"/>
                    <a:pt x="12235" y="25245"/>
                  </a:cubicBezTo>
                  <a:cubicBezTo>
                    <a:pt x="13058" y="25245"/>
                    <a:pt x="13894" y="25096"/>
                    <a:pt x="14706" y="24782"/>
                  </a:cubicBezTo>
                  <a:cubicBezTo>
                    <a:pt x="18234" y="23414"/>
                    <a:pt x="19992" y="19431"/>
                    <a:pt x="18626" y="15902"/>
                  </a:cubicBezTo>
                  <a:lnTo>
                    <a:pt x="13357" y="2438"/>
                  </a:lnTo>
                  <a:cubicBezTo>
                    <a:pt x="12770" y="927"/>
                    <a:pt x="11322" y="0"/>
                    <a:pt x="979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36"/>
            <p:cNvSpPr/>
            <p:nvPr/>
          </p:nvSpPr>
          <p:spPr>
            <a:xfrm>
              <a:off x="6420675" y="1358500"/>
              <a:ext cx="105425" cy="80175"/>
            </a:xfrm>
            <a:custGeom>
              <a:avLst/>
              <a:gdLst/>
              <a:ahLst/>
              <a:cxnLst/>
              <a:rect l="l" t="t" r="r" b="b"/>
              <a:pathLst>
                <a:path w="4217" h="3207" extrusionOk="0">
                  <a:moveTo>
                    <a:pt x="3303" y="0"/>
                  </a:moveTo>
                  <a:cubicBezTo>
                    <a:pt x="3265" y="0"/>
                    <a:pt x="3226" y="7"/>
                    <a:pt x="3189" y="21"/>
                  </a:cubicBezTo>
                  <a:lnTo>
                    <a:pt x="244" y="1163"/>
                  </a:lnTo>
                  <a:cubicBezTo>
                    <a:pt x="82" y="1228"/>
                    <a:pt x="0" y="1410"/>
                    <a:pt x="63" y="1574"/>
                  </a:cubicBezTo>
                  <a:lnTo>
                    <a:pt x="618" y="3005"/>
                  </a:lnTo>
                  <a:cubicBezTo>
                    <a:pt x="666" y="3130"/>
                    <a:pt x="786" y="3207"/>
                    <a:pt x="914" y="3207"/>
                  </a:cubicBezTo>
                  <a:cubicBezTo>
                    <a:pt x="952" y="3207"/>
                    <a:pt x="991" y="3200"/>
                    <a:pt x="1028" y="3185"/>
                  </a:cubicBezTo>
                  <a:lnTo>
                    <a:pt x="3974" y="2043"/>
                  </a:lnTo>
                  <a:cubicBezTo>
                    <a:pt x="4137" y="1981"/>
                    <a:pt x="4217" y="1796"/>
                    <a:pt x="4154" y="1633"/>
                  </a:cubicBezTo>
                  <a:lnTo>
                    <a:pt x="3599" y="204"/>
                  </a:lnTo>
                  <a:cubicBezTo>
                    <a:pt x="3551" y="78"/>
                    <a:pt x="3430" y="0"/>
                    <a:pt x="33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36"/>
            <p:cNvSpPr/>
            <p:nvPr/>
          </p:nvSpPr>
          <p:spPr>
            <a:xfrm>
              <a:off x="6578575" y="1297300"/>
              <a:ext cx="105500" cy="80175"/>
            </a:xfrm>
            <a:custGeom>
              <a:avLst/>
              <a:gdLst/>
              <a:ahLst/>
              <a:cxnLst/>
              <a:rect l="l" t="t" r="r" b="b"/>
              <a:pathLst>
                <a:path w="4220" h="3207" extrusionOk="0">
                  <a:moveTo>
                    <a:pt x="3306" y="1"/>
                  </a:moveTo>
                  <a:cubicBezTo>
                    <a:pt x="3268" y="1"/>
                    <a:pt x="3229" y="8"/>
                    <a:pt x="3191" y="22"/>
                  </a:cubicBezTo>
                  <a:lnTo>
                    <a:pt x="244" y="1164"/>
                  </a:lnTo>
                  <a:cubicBezTo>
                    <a:pt x="80" y="1227"/>
                    <a:pt x="1" y="1411"/>
                    <a:pt x="63" y="1574"/>
                  </a:cubicBezTo>
                  <a:lnTo>
                    <a:pt x="620" y="3003"/>
                  </a:lnTo>
                  <a:cubicBezTo>
                    <a:pt x="669" y="3129"/>
                    <a:pt x="788" y="3207"/>
                    <a:pt x="915" y="3207"/>
                  </a:cubicBezTo>
                  <a:cubicBezTo>
                    <a:pt x="953" y="3207"/>
                    <a:pt x="991" y="3200"/>
                    <a:pt x="1029" y="3186"/>
                  </a:cubicBezTo>
                  <a:lnTo>
                    <a:pt x="3974" y="2044"/>
                  </a:lnTo>
                  <a:cubicBezTo>
                    <a:pt x="4139" y="1981"/>
                    <a:pt x="4219" y="1797"/>
                    <a:pt x="4156" y="1633"/>
                  </a:cubicBezTo>
                  <a:lnTo>
                    <a:pt x="3601" y="203"/>
                  </a:lnTo>
                  <a:cubicBezTo>
                    <a:pt x="3552" y="77"/>
                    <a:pt x="3432" y="1"/>
                    <a:pt x="330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36"/>
            <p:cNvSpPr/>
            <p:nvPr/>
          </p:nvSpPr>
          <p:spPr>
            <a:xfrm>
              <a:off x="6535825" y="1693100"/>
              <a:ext cx="372875" cy="257975"/>
            </a:xfrm>
            <a:custGeom>
              <a:avLst/>
              <a:gdLst/>
              <a:ahLst/>
              <a:cxnLst/>
              <a:rect l="l" t="t" r="r" b="b"/>
              <a:pathLst>
                <a:path w="14915" h="10319" extrusionOk="0">
                  <a:moveTo>
                    <a:pt x="12608" y="0"/>
                  </a:moveTo>
                  <a:cubicBezTo>
                    <a:pt x="12494" y="0"/>
                    <a:pt x="12379" y="21"/>
                    <a:pt x="12266" y="64"/>
                  </a:cubicBezTo>
                  <a:cubicBezTo>
                    <a:pt x="11778" y="254"/>
                    <a:pt x="11535" y="803"/>
                    <a:pt x="11725" y="1291"/>
                  </a:cubicBezTo>
                  <a:cubicBezTo>
                    <a:pt x="12768" y="3984"/>
                    <a:pt x="11426" y="7024"/>
                    <a:pt x="8734" y="8067"/>
                  </a:cubicBezTo>
                  <a:cubicBezTo>
                    <a:pt x="8114" y="8308"/>
                    <a:pt x="7476" y="8421"/>
                    <a:pt x="6847" y="8421"/>
                  </a:cubicBezTo>
                  <a:cubicBezTo>
                    <a:pt x="4747" y="8421"/>
                    <a:pt x="2761" y="7149"/>
                    <a:pt x="1958" y="5077"/>
                  </a:cubicBezTo>
                  <a:cubicBezTo>
                    <a:pt x="1813" y="4701"/>
                    <a:pt x="1454" y="4470"/>
                    <a:pt x="1073" y="4470"/>
                  </a:cubicBezTo>
                  <a:cubicBezTo>
                    <a:pt x="959" y="4470"/>
                    <a:pt x="843" y="4491"/>
                    <a:pt x="730" y="4535"/>
                  </a:cubicBezTo>
                  <a:cubicBezTo>
                    <a:pt x="242" y="4725"/>
                    <a:pt x="1" y="5274"/>
                    <a:pt x="189" y="5763"/>
                  </a:cubicBezTo>
                  <a:cubicBezTo>
                    <a:pt x="1283" y="8586"/>
                    <a:pt x="3988" y="10319"/>
                    <a:pt x="6849" y="10319"/>
                  </a:cubicBezTo>
                  <a:cubicBezTo>
                    <a:pt x="7704" y="10319"/>
                    <a:pt x="8574" y="10164"/>
                    <a:pt x="9418" y="9837"/>
                  </a:cubicBezTo>
                  <a:cubicBezTo>
                    <a:pt x="13087" y="8415"/>
                    <a:pt x="14915" y="4275"/>
                    <a:pt x="13492" y="607"/>
                  </a:cubicBezTo>
                  <a:cubicBezTo>
                    <a:pt x="13347" y="230"/>
                    <a:pt x="12988" y="0"/>
                    <a:pt x="1260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36"/>
            <p:cNvSpPr/>
            <p:nvPr/>
          </p:nvSpPr>
          <p:spPr>
            <a:xfrm>
              <a:off x="6727800" y="1901050"/>
              <a:ext cx="76725" cy="98600"/>
            </a:xfrm>
            <a:custGeom>
              <a:avLst/>
              <a:gdLst/>
              <a:ahLst/>
              <a:cxnLst/>
              <a:rect l="l" t="t" r="r" b="b"/>
              <a:pathLst>
                <a:path w="3069" h="3944" extrusionOk="0">
                  <a:moveTo>
                    <a:pt x="2402" y="0"/>
                  </a:moveTo>
                  <a:lnTo>
                    <a:pt x="0" y="878"/>
                  </a:lnTo>
                  <a:lnTo>
                    <a:pt x="1712" y="3943"/>
                  </a:lnTo>
                  <a:lnTo>
                    <a:pt x="3069" y="3447"/>
                  </a:lnTo>
                  <a:lnTo>
                    <a:pt x="24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2" name="Google Shape;1752;p36"/>
            <p:cNvSpPr/>
            <p:nvPr/>
          </p:nvSpPr>
          <p:spPr>
            <a:xfrm>
              <a:off x="7032675" y="1260600"/>
              <a:ext cx="326150" cy="297100"/>
            </a:xfrm>
            <a:custGeom>
              <a:avLst/>
              <a:gdLst/>
              <a:ahLst/>
              <a:cxnLst/>
              <a:rect l="l" t="t" r="r" b="b"/>
              <a:pathLst>
                <a:path w="13046" h="11884" extrusionOk="0">
                  <a:moveTo>
                    <a:pt x="6522" y="1"/>
                  </a:moveTo>
                  <a:cubicBezTo>
                    <a:pt x="5001" y="1"/>
                    <a:pt x="3481" y="581"/>
                    <a:pt x="2321" y="1741"/>
                  </a:cubicBezTo>
                  <a:cubicBezTo>
                    <a:pt x="0" y="4061"/>
                    <a:pt x="0" y="7823"/>
                    <a:pt x="2321" y="10143"/>
                  </a:cubicBezTo>
                  <a:cubicBezTo>
                    <a:pt x="3481" y="11303"/>
                    <a:pt x="5001" y="11883"/>
                    <a:pt x="6522" y="11883"/>
                  </a:cubicBezTo>
                  <a:cubicBezTo>
                    <a:pt x="8042" y="11883"/>
                    <a:pt x="9563" y="11303"/>
                    <a:pt x="10723" y="10143"/>
                  </a:cubicBezTo>
                  <a:cubicBezTo>
                    <a:pt x="13045" y="7823"/>
                    <a:pt x="13045" y="4061"/>
                    <a:pt x="10723" y="1741"/>
                  </a:cubicBezTo>
                  <a:cubicBezTo>
                    <a:pt x="9563" y="581"/>
                    <a:pt x="8042" y="1"/>
                    <a:pt x="65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36"/>
            <p:cNvSpPr/>
            <p:nvPr/>
          </p:nvSpPr>
          <p:spPr>
            <a:xfrm>
              <a:off x="7103175" y="1321725"/>
              <a:ext cx="185200" cy="174800"/>
            </a:xfrm>
            <a:custGeom>
              <a:avLst/>
              <a:gdLst/>
              <a:ahLst/>
              <a:cxnLst/>
              <a:rect l="l" t="t" r="r" b="b"/>
              <a:pathLst>
                <a:path w="7408" h="6992" extrusionOk="0">
                  <a:moveTo>
                    <a:pt x="3696" y="383"/>
                  </a:moveTo>
                  <a:cubicBezTo>
                    <a:pt x="3825" y="383"/>
                    <a:pt x="3955" y="390"/>
                    <a:pt x="4082" y="406"/>
                  </a:cubicBezTo>
                  <a:cubicBezTo>
                    <a:pt x="5786" y="616"/>
                    <a:pt x="7002" y="2173"/>
                    <a:pt x="6793" y="3877"/>
                  </a:cubicBezTo>
                  <a:cubicBezTo>
                    <a:pt x="6600" y="5453"/>
                    <a:pt x="5253" y="6612"/>
                    <a:pt x="3703" y="6612"/>
                  </a:cubicBezTo>
                  <a:cubicBezTo>
                    <a:pt x="3577" y="6612"/>
                    <a:pt x="3450" y="6604"/>
                    <a:pt x="3322" y="6589"/>
                  </a:cubicBezTo>
                  <a:cubicBezTo>
                    <a:pt x="1619" y="6378"/>
                    <a:pt x="403" y="4822"/>
                    <a:pt x="612" y="3117"/>
                  </a:cubicBezTo>
                  <a:cubicBezTo>
                    <a:pt x="804" y="1559"/>
                    <a:pt x="2125" y="387"/>
                    <a:pt x="3696" y="383"/>
                  </a:cubicBezTo>
                  <a:close/>
                  <a:moveTo>
                    <a:pt x="3700" y="1"/>
                  </a:moveTo>
                  <a:cubicBezTo>
                    <a:pt x="1963" y="1"/>
                    <a:pt x="452" y="1302"/>
                    <a:pt x="234" y="3070"/>
                  </a:cubicBezTo>
                  <a:cubicBezTo>
                    <a:pt x="0" y="4983"/>
                    <a:pt x="1365" y="6731"/>
                    <a:pt x="3278" y="6965"/>
                  </a:cubicBezTo>
                  <a:cubicBezTo>
                    <a:pt x="3419" y="6984"/>
                    <a:pt x="3561" y="6992"/>
                    <a:pt x="3706" y="6992"/>
                  </a:cubicBezTo>
                  <a:cubicBezTo>
                    <a:pt x="5444" y="6992"/>
                    <a:pt x="6953" y="5692"/>
                    <a:pt x="7173" y="3923"/>
                  </a:cubicBezTo>
                  <a:cubicBezTo>
                    <a:pt x="7407" y="2009"/>
                    <a:pt x="6043" y="265"/>
                    <a:pt x="4129" y="27"/>
                  </a:cubicBezTo>
                  <a:cubicBezTo>
                    <a:pt x="3985" y="10"/>
                    <a:pt x="3842" y="1"/>
                    <a:pt x="370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36"/>
            <p:cNvSpPr/>
            <p:nvPr/>
          </p:nvSpPr>
          <p:spPr>
            <a:xfrm>
              <a:off x="7118850" y="1311500"/>
              <a:ext cx="65150" cy="61200"/>
            </a:xfrm>
            <a:custGeom>
              <a:avLst/>
              <a:gdLst/>
              <a:ahLst/>
              <a:cxnLst/>
              <a:rect l="l" t="t" r="r" b="b"/>
              <a:pathLst>
                <a:path w="2606" h="2448" extrusionOk="0">
                  <a:moveTo>
                    <a:pt x="1311" y="0"/>
                  </a:moveTo>
                  <a:cubicBezTo>
                    <a:pt x="874" y="0"/>
                    <a:pt x="462" y="234"/>
                    <a:pt x="244" y="621"/>
                  </a:cubicBezTo>
                  <a:cubicBezTo>
                    <a:pt x="0" y="1052"/>
                    <a:pt x="40" y="1588"/>
                    <a:pt x="344" y="1977"/>
                  </a:cubicBezTo>
                  <a:cubicBezTo>
                    <a:pt x="581" y="2279"/>
                    <a:pt x="939" y="2447"/>
                    <a:pt x="1310" y="2447"/>
                  </a:cubicBezTo>
                  <a:cubicBezTo>
                    <a:pt x="1419" y="2447"/>
                    <a:pt x="1528" y="2433"/>
                    <a:pt x="1636" y="2403"/>
                  </a:cubicBezTo>
                  <a:cubicBezTo>
                    <a:pt x="2113" y="2270"/>
                    <a:pt x="2463" y="1863"/>
                    <a:pt x="2524" y="1373"/>
                  </a:cubicBezTo>
                  <a:cubicBezTo>
                    <a:pt x="2605" y="702"/>
                    <a:pt x="2129" y="92"/>
                    <a:pt x="1458" y="9"/>
                  </a:cubicBezTo>
                  <a:cubicBezTo>
                    <a:pt x="1409" y="3"/>
                    <a:pt x="1360" y="0"/>
                    <a:pt x="13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5" name="Google Shape;1755;p36"/>
          <p:cNvGrpSpPr/>
          <p:nvPr/>
        </p:nvGrpSpPr>
        <p:grpSpPr>
          <a:xfrm rot="-956800">
            <a:off x="448153" y="578604"/>
            <a:ext cx="1029161" cy="879341"/>
            <a:chOff x="992725" y="1928675"/>
            <a:chExt cx="416550" cy="355925"/>
          </a:xfrm>
        </p:grpSpPr>
        <p:sp>
          <p:nvSpPr>
            <p:cNvPr id="1756" name="Google Shape;1756;p36"/>
            <p:cNvSpPr/>
            <p:nvPr/>
          </p:nvSpPr>
          <p:spPr>
            <a:xfrm>
              <a:off x="992725" y="2027025"/>
              <a:ext cx="272850" cy="257525"/>
            </a:xfrm>
            <a:custGeom>
              <a:avLst/>
              <a:gdLst/>
              <a:ahLst/>
              <a:cxnLst/>
              <a:rect l="l" t="t" r="r" b="b"/>
              <a:pathLst>
                <a:path w="10914" h="10301" extrusionOk="0">
                  <a:moveTo>
                    <a:pt x="5751" y="1"/>
                  </a:moveTo>
                  <a:lnTo>
                    <a:pt x="2028" y="3020"/>
                  </a:lnTo>
                  <a:cubicBezTo>
                    <a:pt x="271" y="4445"/>
                    <a:pt x="1" y="7025"/>
                    <a:pt x="1428" y="8783"/>
                  </a:cubicBezTo>
                  <a:cubicBezTo>
                    <a:pt x="2238" y="9782"/>
                    <a:pt x="3420" y="10300"/>
                    <a:pt x="4613" y="10300"/>
                  </a:cubicBezTo>
                  <a:cubicBezTo>
                    <a:pt x="5520" y="10300"/>
                    <a:pt x="6432" y="10001"/>
                    <a:pt x="7191" y="9385"/>
                  </a:cubicBezTo>
                  <a:lnTo>
                    <a:pt x="10914" y="6366"/>
                  </a:lnTo>
                  <a:lnTo>
                    <a:pt x="57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36"/>
            <p:cNvSpPr/>
            <p:nvPr/>
          </p:nvSpPr>
          <p:spPr>
            <a:xfrm>
              <a:off x="1136475" y="1928675"/>
              <a:ext cx="272800" cy="257525"/>
            </a:xfrm>
            <a:custGeom>
              <a:avLst/>
              <a:gdLst/>
              <a:ahLst/>
              <a:cxnLst/>
              <a:rect l="l" t="t" r="r" b="b"/>
              <a:pathLst>
                <a:path w="10912" h="10301" extrusionOk="0">
                  <a:moveTo>
                    <a:pt x="6300" y="1"/>
                  </a:moveTo>
                  <a:cubicBezTo>
                    <a:pt x="5393" y="1"/>
                    <a:pt x="4481" y="301"/>
                    <a:pt x="3721" y="917"/>
                  </a:cubicBezTo>
                  <a:lnTo>
                    <a:pt x="1" y="3935"/>
                  </a:lnTo>
                  <a:lnTo>
                    <a:pt x="5164" y="10300"/>
                  </a:lnTo>
                  <a:lnTo>
                    <a:pt x="8884" y="7283"/>
                  </a:lnTo>
                  <a:cubicBezTo>
                    <a:pt x="10642" y="5856"/>
                    <a:pt x="10912" y="3275"/>
                    <a:pt x="9486" y="1518"/>
                  </a:cubicBezTo>
                  <a:cubicBezTo>
                    <a:pt x="8676" y="519"/>
                    <a:pt x="7493" y="1"/>
                    <a:pt x="630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36"/>
            <p:cNvSpPr/>
            <p:nvPr/>
          </p:nvSpPr>
          <p:spPr>
            <a:xfrm>
              <a:off x="1038900" y="2078100"/>
              <a:ext cx="103075" cy="70725"/>
            </a:xfrm>
            <a:custGeom>
              <a:avLst/>
              <a:gdLst/>
              <a:ahLst/>
              <a:cxnLst/>
              <a:rect l="l" t="t" r="r" b="b"/>
              <a:pathLst>
                <a:path w="4123" h="2829" extrusionOk="0">
                  <a:moveTo>
                    <a:pt x="3644" y="0"/>
                  </a:moveTo>
                  <a:cubicBezTo>
                    <a:pt x="3233" y="0"/>
                    <a:pt x="2466" y="337"/>
                    <a:pt x="1684" y="891"/>
                  </a:cubicBezTo>
                  <a:cubicBezTo>
                    <a:pt x="660" y="1617"/>
                    <a:pt x="1" y="2442"/>
                    <a:pt x="210" y="2729"/>
                  </a:cubicBezTo>
                  <a:cubicBezTo>
                    <a:pt x="259" y="2797"/>
                    <a:pt x="352" y="2829"/>
                    <a:pt x="479" y="2829"/>
                  </a:cubicBezTo>
                  <a:cubicBezTo>
                    <a:pt x="890" y="2829"/>
                    <a:pt x="1657" y="2493"/>
                    <a:pt x="2439" y="1938"/>
                  </a:cubicBezTo>
                  <a:cubicBezTo>
                    <a:pt x="3463" y="1211"/>
                    <a:pt x="4122" y="388"/>
                    <a:pt x="3915" y="101"/>
                  </a:cubicBezTo>
                  <a:cubicBezTo>
                    <a:pt x="3866" y="33"/>
                    <a:pt x="3772" y="0"/>
                    <a:pt x="364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9" name="Google Shape;1759;p36"/>
            <p:cNvSpPr/>
            <p:nvPr/>
          </p:nvSpPr>
          <p:spPr>
            <a:xfrm>
              <a:off x="1012175" y="1944850"/>
              <a:ext cx="386075" cy="339750"/>
            </a:xfrm>
            <a:custGeom>
              <a:avLst/>
              <a:gdLst/>
              <a:ahLst/>
              <a:cxnLst/>
              <a:rect l="l" t="t" r="r" b="b"/>
              <a:pathLst>
                <a:path w="15443" h="13590" extrusionOk="0">
                  <a:moveTo>
                    <a:pt x="13480" y="0"/>
                  </a:moveTo>
                  <a:lnTo>
                    <a:pt x="13480" y="0"/>
                  </a:lnTo>
                  <a:cubicBezTo>
                    <a:pt x="14084" y="1606"/>
                    <a:pt x="13636" y="3487"/>
                    <a:pt x="12228" y="4627"/>
                  </a:cubicBezTo>
                  <a:lnTo>
                    <a:pt x="8507" y="7646"/>
                  </a:lnTo>
                  <a:lnTo>
                    <a:pt x="4785" y="10664"/>
                  </a:lnTo>
                  <a:cubicBezTo>
                    <a:pt x="4026" y="11279"/>
                    <a:pt x="3115" y="11577"/>
                    <a:pt x="2210" y="11577"/>
                  </a:cubicBezTo>
                  <a:cubicBezTo>
                    <a:pt x="1436" y="11577"/>
                    <a:pt x="666" y="11359"/>
                    <a:pt x="0" y="10934"/>
                  </a:cubicBezTo>
                  <a:lnTo>
                    <a:pt x="0" y="10934"/>
                  </a:lnTo>
                  <a:cubicBezTo>
                    <a:pt x="462" y="12167"/>
                    <a:pt x="1490" y="13102"/>
                    <a:pt x="2761" y="13448"/>
                  </a:cubicBezTo>
                  <a:cubicBezTo>
                    <a:pt x="3114" y="13543"/>
                    <a:pt x="3473" y="13590"/>
                    <a:pt x="3830" y="13590"/>
                  </a:cubicBezTo>
                  <a:cubicBezTo>
                    <a:pt x="4761" y="13590"/>
                    <a:pt x="5676" y="13273"/>
                    <a:pt x="6413" y="12672"/>
                  </a:cubicBezTo>
                  <a:lnTo>
                    <a:pt x="10136" y="9653"/>
                  </a:lnTo>
                  <a:lnTo>
                    <a:pt x="13856" y="6634"/>
                  </a:lnTo>
                  <a:cubicBezTo>
                    <a:pt x="14880" y="5805"/>
                    <a:pt x="15443" y="4536"/>
                    <a:pt x="15369" y="3221"/>
                  </a:cubicBezTo>
                  <a:cubicBezTo>
                    <a:pt x="15295" y="1906"/>
                    <a:pt x="14591" y="707"/>
                    <a:pt x="13480" y="0"/>
                  </a:cubicBezTo>
                  <a:close/>
                </a:path>
              </a:pathLst>
            </a:custGeom>
            <a:solidFill>
              <a:srgbClr val="3F3F3F">
                <a:alpha val="223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0" name="Google Shape;1760;p36"/>
            <p:cNvSpPr/>
            <p:nvPr/>
          </p:nvSpPr>
          <p:spPr>
            <a:xfrm>
              <a:off x="1133500" y="2027450"/>
              <a:ext cx="136450" cy="165775"/>
            </a:xfrm>
            <a:custGeom>
              <a:avLst/>
              <a:gdLst/>
              <a:ahLst/>
              <a:cxnLst/>
              <a:rect l="l" t="t" r="r" b="b"/>
              <a:pathLst>
                <a:path w="5458" h="6631" extrusionOk="0">
                  <a:moveTo>
                    <a:pt x="293" y="1"/>
                  </a:moveTo>
                  <a:lnTo>
                    <a:pt x="0" y="238"/>
                  </a:lnTo>
                  <a:lnTo>
                    <a:pt x="5165" y="6630"/>
                  </a:lnTo>
                  <a:lnTo>
                    <a:pt x="5457" y="6393"/>
                  </a:lnTo>
                  <a:lnTo>
                    <a:pt x="29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61" name="Google Shape;1761;p36"/>
          <p:cNvGrpSpPr/>
          <p:nvPr/>
        </p:nvGrpSpPr>
        <p:grpSpPr>
          <a:xfrm rot="-1977950">
            <a:off x="1470627" y="1281175"/>
            <a:ext cx="453805" cy="841903"/>
            <a:chOff x="1411675" y="2134550"/>
            <a:chExt cx="183675" cy="340775"/>
          </a:xfrm>
        </p:grpSpPr>
        <p:sp>
          <p:nvSpPr>
            <p:cNvPr id="1762" name="Google Shape;1762;p36"/>
            <p:cNvSpPr/>
            <p:nvPr/>
          </p:nvSpPr>
          <p:spPr>
            <a:xfrm>
              <a:off x="1411675" y="2134550"/>
              <a:ext cx="170175" cy="178225"/>
            </a:xfrm>
            <a:custGeom>
              <a:avLst/>
              <a:gdLst/>
              <a:ahLst/>
              <a:cxnLst/>
              <a:rect l="l" t="t" r="r" b="b"/>
              <a:pathLst>
                <a:path w="6807" h="7129" extrusionOk="0">
                  <a:moveTo>
                    <a:pt x="3312" y="1"/>
                  </a:moveTo>
                  <a:cubicBezTo>
                    <a:pt x="3207" y="1"/>
                    <a:pt x="3102" y="6"/>
                    <a:pt x="2995" y="17"/>
                  </a:cubicBezTo>
                  <a:cubicBezTo>
                    <a:pt x="1264" y="190"/>
                    <a:pt x="0" y="1733"/>
                    <a:pt x="173" y="3464"/>
                  </a:cubicBezTo>
                  <a:lnTo>
                    <a:pt x="540" y="7129"/>
                  </a:lnTo>
                  <a:lnTo>
                    <a:pt x="6807" y="6502"/>
                  </a:lnTo>
                  <a:lnTo>
                    <a:pt x="6442" y="2838"/>
                  </a:lnTo>
                  <a:cubicBezTo>
                    <a:pt x="6280" y="1214"/>
                    <a:pt x="4911" y="1"/>
                    <a:pt x="331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3" name="Google Shape;1763;p36"/>
            <p:cNvSpPr/>
            <p:nvPr/>
          </p:nvSpPr>
          <p:spPr>
            <a:xfrm>
              <a:off x="1425175" y="2297075"/>
              <a:ext cx="170175" cy="178250"/>
            </a:xfrm>
            <a:custGeom>
              <a:avLst/>
              <a:gdLst/>
              <a:ahLst/>
              <a:cxnLst/>
              <a:rect l="l" t="t" r="r" b="b"/>
              <a:pathLst>
                <a:path w="6807" h="7130" extrusionOk="0">
                  <a:moveTo>
                    <a:pt x="6267" y="1"/>
                  </a:moveTo>
                  <a:lnTo>
                    <a:pt x="0" y="628"/>
                  </a:lnTo>
                  <a:lnTo>
                    <a:pt x="365" y="4291"/>
                  </a:lnTo>
                  <a:cubicBezTo>
                    <a:pt x="527" y="5916"/>
                    <a:pt x="1896" y="7129"/>
                    <a:pt x="3495" y="7129"/>
                  </a:cubicBezTo>
                  <a:cubicBezTo>
                    <a:pt x="3600" y="7129"/>
                    <a:pt x="3705" y="7124"/>
                    <a:pt x="3812" y="7113"/>
                  </a:cubicBezTo>
                  <a:cubicBezTo>
                    <a:pt x="5543" y="6940"/>
                    <a:pt x="6807" y="5397"/>
                    <a:pt x="6634" y="3666"/>
                  </a:cubicBezTo>
                  <a:lnTo>
                    <a:pt x="626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36"/>
            <p:cNvSpPr/>
            <p:nvPr/>
          </p:nvSpPr>
          <p:spPr>
            <a:xfrm>
              <a:off x="1516375" y="2180875"/>
              <a:ext cx="34850" cy="94475"/>
            </a:xfrm>
            <a:custGeom>
              <a:avLst/>
              <a:gdLst/>
              <a:ahLst/>
              <a:cxnLst/>
              <a:rect l="l" t="t" r="r" b="b"/>
              <a:pathLst>
                <a:path w="1394" h="3779" extrusionOk="0">
                  <a:moveTo>
                    <a:pt x="429" y="1"/>
                  </a:moveTo>
                  <a:cubicBezTo>
                    <a:pt x="421" y="1"/>
                    <a:pt x="412" y="2"/>
                    <a:pt x="403" y="3"/>
                  </a:cubicBezTo>
                  <a:cubicBezTo>
                    <a:pt x="109" y="51"/>
                    <a:pt x="0" y="934"/>
                    <a:pt x="162" y="1975"/>
                  </a:cubicBezTo>
                  <a:cubicBezTo>
                    <a:pt x="319" y="2989"/>
                    <a:pt x="673" y="3779"/>
                    <a:pt x="964" y="3779"/>
                  </a:cubicBezTo>
                  <a:cubicBezTo>
                    <a:pt x="972" y="3779"/>
                    <a:pt x="980" y="3778"/>
                    <a:pt x="989" y="3777"/>
                  </a:cubicBezTo>
                  <a:cubicBezTo>
                    <a:pt x="1283" y="3727"/>
                    <a:pt x="1393" y="2844"/>
                    <a:pt x="1232" y="1802"/>
                  </a:cubicBezTo>
                  <a:cubicBezTo>
                    <a:pt x="1075" y="790"/>
                    <a:pt x="721" y="1"/>
                    <a:pt x="42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36"/>
            <p:cNvSpPr/>
            <p:nvPr/>
          </p:nvSpPr>
          <p:spPr>
            <a:xfrm>
              <a:off x="1413425" y="2134575"/>
              <a:ext cx="131375" cy="340725"/>
            </a:xfrm>
            <a:custGeom>
              <a:avLst/>
              <a:gdLst/>
              <a:ahLst/>
              <a:cxnLst/>
              <a:rect l="l" t="t" r="r" b="b"/>
              <a:pathLst>
                <a:path w="5255" h="13629" extrusionOk="0">
                  <a:moveTo>
                    <a:pt x="3234" y="0"/>
                  </a:moveTo>
                  <a:cubicBezTo>
                    <a:pt x="2474" y="0"/>
                    <a:pt x="1730" y="277"/>
                    <a:pt x="1148" y="791"/>
                  </a:cubicBezTo>
                  <a:cubicBezTo>
                    <a:pt x="390" y="1462"/>
                    <a:pt x="1" y="2455"/>
                    <a:pt x="103" y="3463"/>
                  </a:cubicBezTo>
                  <a:lnTo>
                    <a:pt x="470" y="7128"/>
                  </a:lnTo>
                  <a:lnTo>
                    <a:pt x="835" y="10791"/>
                  </a:lnTo>
                  <a:cubicBezTo>
                    <a:pt x="934" y="11799"/>
                    <a:pt x="1513" y="12697"/>
                    <a:pt x="2389" y="13205"/>
                  </a:cubicBezTo>
                  <a:cubicBezTo>
                    <a:pt x="2876" y="13486"/>
                    <a:pt x="3420" y="13629"/>
                    <a:pt x="3967" y="13629"/>
                  </a:cubicBezTo>
                  <a:cubicBezTo>
                    <a:pt x="4405" y="13629"/>
                    <a:pt x="4844" y="13537"/>
                    <a:pt x="5255" y="13353"/>
                  </a:cubicBezTo>
                  <a:cubicBezTo>
                    <a:pt x="3932" y="13055"/>
                    <a:pt x="2948" y="11945"/>
                    <a:pt x="2813" y="10594"/>
                  </a:cubicBezTo>
                  <a:lnTo>
                    <a:pt x="2446" y="6930"/>
                  </a:lnTo>
                  <a:lnTo>
                    <a:pt x="2080" y="3265"/>
                  </a:lnTo>
                  <a:cubicBezTo>
                    <a:pt x="1947" y="1916"/>
                    <a:pt x="2691" y="631"/>
                    <a:pt x="3928" y="78"/>
                  </a:cubicBezTo>
                  <a:cubicBezTo>
                    <a:pt x="3698" y="26"/>
                    <a:pt x="3465" y="0"/>
                    <a:pt x="3234" y="0"/>
                  </a:cubicBezTo>
                  <a:close/>
                </a:path>
              </a:pathLst>
            </a:custGeom>
            <a:solidFill>
              <a:srgbClr val="3F3F3F">
                <a:alpha val="223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p36"/>
            <p:cNvSpPr/>
            <p:nvPr/>
          </p:nvSpPr>
          <p:spPr>
            <a:xfrm>
              <a:off x="1425125" y="2297075"/>
              <a:ext cx="156725" cy="15700"/>
            </a:xfrm>
            <a:custGeom>
              <a:avLst/>
              <a:gdLst/>
              <a:ahLst/>
              <a:cxnLst/>
              <a:rect l="l" t="t" r="r" b="b"/>
              <a:pathLst>
                <a:path w="6269" h="628" extrusionOk="0">
                  <a:moveTo>
                    <a:pt x="0" y="628"/>
                  </a:moveTo>
                  <a:lnTo>
                    <a:pt x="6269" y="1"/>
                  </a:lnTo>
                </a:path>
              </a:pathLst>
            </a:custGeom>
            <a:solidFill>
              <a:srgbClr val="EDAB4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7" name="Google Shape;1767;p36"/>
            <p:cNvSpPr/>
            <p:nvPr/>
          </p:nvSpPr>
          <p:spPr>
            <a:xfrm>
              <a:off x="1424750" y="2292375"/>
              <a:ext cx="157625" cy="25075"/>
            </a:xfrm>
            <a:custGeom>
              <a:avLst/>
              <a:gdLst/>
              <a:ahLst/>
              <a:cxnLst/>
              <a:rect l="l" t="t" r="r" b="b"/>
              <a:pathLst>
                <a:path w="6305" h="1003" extrusionOk="0">
                  <a:moveTo>
                    <a:pt x="6269" y="1"/>
                  </a:moveTo>
                  <a:lnTo>
                    <a:pt x="0" y="628"/>
                  </a:lnTo>
                  <a:lnTo>
                    <a:pt x="38" y="1002"/>
                  </a:lnTo>
                  <a:lnTo>
                    <a:pt x="6305" y="373"/>
                  </a:lnTo>
                  <a:lnTo>
                    <a:pt x="6269"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68" name="Google Shape;1768;p36"/>
          <p:cNvGrpSpPr/>
          <p:nvPr/>
        </p:nvGrpSpPr>
        <p:grpSpPr>
          <a:xfrm rot="-374717">
            <a:off x="583784" y="4049020"/>
            <a:ext cx="3102299" cy="3547336"/>
            <a:chOff x="7136325" y="3281650"/>
            <a:chExt cx="891400" cy="1019275"/>
          </a:xfrm>
        </p:grpSpPr>
        <p:sp>
          <p:nvSpPr>
            <p:cNvPr id="1769" name="Google Shape;1769;p36"/>
            <p:cNvSpPr/>
            <p:nvPr/>
          </p:nvSpPr>
          <p:spPr>
            <a:xfrm>
              <a:off x="7136325" y="3281650"/>
              <a:ext cx="891400" cy="1019275"/>
            </a:xfrm>
            <a:custGeom>
              <a:avLst/>
              <a:gdLst/>
              <a:ahLst/>
              <a:cxnLst/>
              <a:rect l="l" t="t" r="r" b="b"/>
              <a:pathLst>
                <a:path w="35656" h="40771" extrusionOk="0">
                  <a:moveTo>
                    <a:pt x="12131" y="1"/>
                  </a:moveTo>
                  <a:cubicBezTo>
                    <a:pt x="11931" y="1"/>
                    <a:pt x="11742" y="124"/>
                    <a:pt x="11670" y="324"/>
                  </a:cubicBezTo>
                  <a:lnTo>
                    <a:pt x="96" y="31612"/>
                  </a:lnTo>
                  <a:cubicBezTo>
                    <a:pt x="1" y="31866"/>
                    <a:pt x="132" y="32150"/>
                    <a:pt x="386" y="32245"/>
                  </a:cubicBezTo>
                  <a:lnTo>
                    <a:pt x="23356" y="40740"/>
                  </a:lnTo>
                  <a:cubicBezTo>
                    <a:pt x="23412" y="40761"/>
                    <a:pt x="23469" y="40770"/>
                    <a:pt x="23525" y="40770"/>
                  </a:cubicBezTo>
                  <a:cubicBezTo>
                    <a:pt x="23726" y="40770"/>
                    <a:pt x="23914" y="40648"/>
                    <a:pt x="23987" y="40449"/>
                  </a:cubicBezTo>
                  <a:lnTo>
                    <a:pt x="35560" y="9159"/>
                  </a:lnTo>
                  <a:cubicBezTo>
                    <a:pt x="35655" y="8905"/>
                    <a:pt x="35524" y="8622"/>
                    <a:pt x="35270" y="8527"/>
                  </a:cubicBezTo>
                  <a:lnTo>
                    <a:pt x="12300" y="31"/>
                  </a:lnTo>
                  <a:cubicBezTo>
                    <a:pt x="12244" y="11"/>
                    <a:pt x="12187" y="1"/>
                    <a:pt x="1213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36"/>
            <p:cNvSpPr/>
            <p:nvPr/>
          </p:nvSpPr>
          <p:spPr>
            <a:xfrm>
              <a:off x="7204775" y="3296850"/>
              <a:ext cx="774875" cy="935050"/>
            </a:xfrm>
            <a:custGeom>
              <a:avLst/>
              <a:gdLst/>
              <a:ahLst/>
              <a:cxnLst/>
              <a:rect l="l" t="t" r="r" b="b"/>
              <a:pathLst>
                <a:path w="30995" h="37402" extrusionOk="0">
                  <a:moveTo>
                    <a:pt x="11115" y="1"/>
                  </a:moveTo>
                  <a:lnTo>
                    <a:pt x="1" y="30048"/>
                  </a:lnTo>
                  <a:lnTo>
                    <a:pt x="19878" y="37402"/>
                  </a:lnTo>
                  <a:lnTo>
                    <a:pt x="30994" y="7354"/>
                  </a:lnTo>
                  <a:lnTo>
                    <a:pt x="1111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p36"/>
            <p:cNvSpPr/>
            <p:nvPr/>
          </p:nvSpPr>
          <p:spPr>
            <a:xfrm>
              <a:off x="7583250" y="3283675"/>
              <a:ext cx="292025" cy="190200"/>
            </a:xfrm>
            <a:custGeom>
              <a:avLst/>
              <a:gdLst/>
              <a:ahLst/>
              <a:cxnLst/>
              <a:rect l="l" t="t" r="r" b="b"/>
              <a:pathLst>
                <a:path w="11681" h="7608" extrusionOk="0">
                  <a:moveTo>
                    <a:pt x="6471" y="1770"/>
                  </a:moveTo>
                  <a:cubicBezTo>
                    <a:pt x="6530" y="1770"/>
                    <a:pt x="6588" y="1776"/>
                    <a:pt x="6647" y="1788"/>
                  </a:cubicBezTo>
                  <a:cubicBezTo>
                    <a:pt x="7033" y="1865"/>
                    <a:pt x="7326" y="2181"/>
                    <a:pt x="7373" y="2572"/>
                  </a:cubicBezTo>
                  <a:cubicBezTo>
                    <a:pt x="7419" y="2964"/>
                    <a:pt x="7208" y="3340"/>
                    <a:pt x="6851" y="3503"/>
                  </a:cubicBezTo>
                  <a:cubicBezTo>
                    <a:pt x="6728" y="3560"/>
                    <a:pt x="6599" y="3587"/>
                    <a:pt x="6471" y="3587"/>
                  </a:cubicBezTo>
                  <a:cubicBezTo>
                    <a:pt x="6222" y="3587"/>
                    <a:pt x="5979" y="3485"/>
                    <a:pt x="5804" y="3294"/>
                  </a:cubicBezTo>
                  <a:cubicBezTo>
                    <a:pt x="5536" y="3006"/>
                    <a:pt x="5486" y="2576"/>
                    <a:pt x="5680" y="2234"/>
                  </a:cubicBezTo>
                  <a:cubicBezTo>
                    <a:pt x="5843" y="1944"/>
                    <a:pt x="6147" y="1770"/>
                    <a:pt x="6471" y="1770"/>
                  </a:cubicBezTo>
                  <a:close/>
                  <a:moveTo>
                    <a:pt x="6478" y="1"/>
                  </a:moveTo>
                  <a:cubicBezTo>
                    <a:pt x="5258" y="1"/>
                    <a:pt x="4136" y="850"/>
                    <a:pt x="3875" y="2126"/>
                  </a:cubicBezTo>
                  <a:lnTo>
                    <a:pt x="1336" y="1187"/>
                  </a:lnTo>
                  <a:cubicBezTo>
                    <a:pt x="1286" y="1169"/>
                    <a:pt x="1235" y="1160"/>
                    <a:pt x="1185" y="1160"/>
                  </a:cubicBezTo>
                  <a:cubicBezTo>
                    <a:pt x="1008" y="1160"/>
                    <a:pt x="841" y="1269"/>
                    <a:pt x="778" y="1444"/>
                  </a:cubicBezTo>
                  <a:lnTo>
                    <a:pt x="94" y="3292"/>
                  </a:lnTo>
                  <a:cubicBezTo>
                    <a:pt x="0" y="3541"/>
                    <a:pt x="128" y="3815"/>
                    <a:pt x="375" y="3908"/>
                  </a:cubicBezTo>
                  <a:lnTo>
                    <a:pt x="10299" y="7577"/>
                  </a:lnTo>
                  <a:cubicBezTo>
                    <a:pt x="10354" y="7598"/>
                    <a:pt x="10411" y="7608"/>
                    <a:pt x="10466" y="7608"/>
                  </a:cubicBezTo>
                  <a:cubicBezTo>
                    <a:pt x="10660" y="7608"/>
                    <a:pt x="10842" y="7488"/>
                    <a:pt x="10913" y="7296"/>
                  </a:cubicBezTo>
                  <a:lnTo>
                    <a:pt x="11597" y="5445"/>
                  </a:lnTo>
                  <a:cubicBezTo>
                    <a:pt x="11681" y="5221"/>
                    <a:pt x="11565" y="4970"/>
                    <a:pt x="11341" y="4887"/>
                  </a:cubicBezTo>
                  <a:lnTo>
                    <a:pt x="8802" y="3948"/>
                  </a:lnTo>
                  <a:cubicBezTo>
                    <a:pt x="9593" y="2525"/>
                    <a:pt x="8927" y="731"/>
                    <a:pt x="7400" y="167"/>
                  </a:cubicBezTo>
                  <a:cubicBezTo>
                    <a:pt x="7094" y="54"/>
                    <a:pt x="6783" y="1"/>
                    <a:pt x="6478"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36"/>
            <p:cNvSpPr/>
            <p:nvPr/>
          </p:nvSpPr>
          <p:spPr>
            <a:xfrm>
              <a:off x="7487000" y="3455650"/>
              <a:ext cx="385050" cy="147450"/>
            </a:xfrm>
            <a:custGeom>
              <a:avLst/>
              <a:gdLst/>
              <a:ahLst/>
              <a:cxnLst/>
              <a:rect l="l" t="t" r="r" b="b"/>
              <a:pathLst>
                <a:path w="15402" h="5898" extrusionOk="0">
                  <a:moveTo>
                    <a:pt x="212" y="1"/>
                  </a:moveTo>
                  <a:cubicBezTo>
                    <a:pt x="136" y="1"/>
                    <a:pt x="65" y="47"/>
                    <a:pt x="37" y="123"/>
                  </a:cubicBezTo>
                  <a:cubicBezTo>
                    <a:pt x="1" y="221"/>
                    <a:pt x="50" y="328"/>
                    <a:pt x="147" y="364"/>
                  </a:cubicBezTo>
                  <a:lnTo>
                    <a:pt x="15075" y="5886"/>
                  </a:lnTo>
                  <a:cubicBezTo>
                    <a:pt x="15096" y="5893"/>
                    <a:pt x="15118" y="5897"/>
                    <a:pt x="15139" y="5897"/>
                  </a:cubicBezTo>
                  <a:cubicBezTo>
                    <a:pt x="15350" y="5897"/>
                    <a:pt x="15402" y="5606"/>
                    <a:pt x="15206" y="5534"/>
                  </a:cubicBezTo>
                  <a:lnTo>
                    <a:pt x="278" y="12"/>
                  </a:lnTo>
                  <a:cubicBezTo>
                    <a:pt x="256" y="4"/>
                    <a:pt x="234" y="1"/>
                    <a:pt x="2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36"/>
            <p:cNvSpPr/>
            <p:nvPr/>
          </p:nvSpPr>
          <p:spPr>
            <a:xfrm>
              <a:off x="7462925" y="3520775"/>
              <a:ext cx="385050" cy="147450"/>
            </a:xfrm>
            <a:custGeom>
              <a:avLst/>
              <a:gdLst/>
              <a:ahLst/>
              <a:cxnLst/>
              <a:rect l="l" t="t" r="r" b="b"/>
              <a:pathLst>
                <a:path w="15402" h="5898" extrusionOk="0">
                  <a:moveTo>
                    <a:pt x="212" y="1"/>
                  </a:moveTo>
                  <a:cubicBezTo>
                    <a:pt x="135" y="1"/>
                    <a:pt x="64" y="47"/>
                    <a:pt x="36" y="123"/>
                  </a:cubicBezTo>
                  <a:cubicBezTo>
                    <a:pt x="0" y="220"/>
                    <a:pt x="50" y="328"/>
                    <a:pt x="147" y="364"/>
                  </a:cubicBezTo>
                  <a:lnTo>
                    <a:pt x="15074" y="5886"/>
                  </a:lnTo>
                  <a:cubicBezTo>
                    <a:pt x="15095" y="5893"/>
                    <a:pt x="15116" y="5897"/>
                    <a:pt x="15139" y="5897"/>
                  </a:cubicBezTo>
                  <a:cubicBezTo>
                    <a:pt x="15350" y="5897"/>
                    <a:pt x="15401" y="5607"/>
                    <a:pt x="15205" y="5534"/>
                  </a:cubicBezTo>
                  <a:lnTo>
                    <a:pt x="278" y="12"/>
                  </a:lnTo>
                  <a:cubicBezTo>
                    <a:pt x="256" y="4"/>
                    <a:pt x="233" y="1"/>
                    <a:pt x="2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36"/>
            <p:cNvSpPr/>
            <p:nvPr/>
          </p:nvSpPr>
          <p:spPr>
            <a:xfrm>
              <a:off x="7438975" y="3585950"/>
              <a:ext cx="384900" cy="147400"/>
            </a:xfrm>
            <a:custGeom>
              <a:avLst/>
              <a:gdLst/>
              <a:ahLst/>
              <a:cxnLst/>
              <a:rect l="l" t="t" r="r" b="b"/>
              <a:pathLst>
                <a:path w="15396" h="5896" extrusionOk="0">
                  <a:moveTo>
                    <a:pt x="212" y="1"/>
                  </a:moveTo>
                  <a:cubicBezTo>
                    <a:pt x="135" y="1"/>
                    <a:pt x="63" y="47"/>
                    <a:pt x="35" y="123"/>
                  </a:cubicBezTo>
                  <a:cubicBezTo>
                    <a:pt x="1" y="218"/>
                    <a:pt x="46" y="324"/>
                    <a:pt x="141" y="362"/>
                  </a:cubicBezTo>
                  <a:lnTo>
                    <a:pt x="15069" y="5884"/>
                  </a:lnTo>
                  <a:cubicBezTo>
                    <a:pt x="15090" y="5892"/>
                    <a:pt x="15113" y="5895"/>
                    <a:pt x="15134" y="5895"/>
                  </a:cubicBezTo>
                  <a:cubicBezTo>
                    <a:pt x="15343" y="5895"/>
                    <a:pt x="15396" y="5605"/>
                    <a:pt x="15200" y="5532"/>
                  </a:cubicBezTo>
                  <a:lnTo>
                    <a:pt x="272" y="11"/>
                  </a:lnTo>
                  <a:cubicBezTo>
                    <a:pt x="252" y="4"/>
                    <a:pt x="232" y="1"/>
                    <a:pt x="2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36"/>
            <p:cNvSpPr/>
            <p:nvPr/>
          </p:nvSpPr>
          <p:spPr>
            <a:xfrm>
              <a:off x="7414750" y="3651025"/>
              <a:ext cx="385050" cy="147450"/>
            </a:xfrm>
            <a:custGeom>
              <a:avLst/>
              <a:gdLst/>
              <a:ahLst/>
              <a:cxnLst/>
              <a:rect l="l" t="t" r="r" b="b"/>
              <a:pathLst>
                <a:path w="15402" h="5898" extrusionOk="0">
                  <a:moveTo>
                    <a:pt x="212" y="1"/>
                  </a:moveTo>
                  <a:cubicBezTo>
                    <a:pt x="135" y="1"/>
                    <a:pt x="63" y="48"/>
                    <a:pt x="37" y="123"/>
                  </a:cubicBezTo>
                  <a:cubicBezTo>
                    <a:pt x="1" y="220"/>
                    <a:pt x="50" y="328"/>
                    <a:pt x="147" y="364"/>
                  </a:cubicBezTo>
                  <a:lnTo>
                    <a:pt x="15075" y="5886"/>
                  </a:lnTo>
                  <a:cubicBezTo>
                    <a:pt x="15096" y="5894"/>
                    <a:pt x="15118" y="5898"/>
                    <a:pt x="15139" y="5898"/>
                  </a:cubicBezTo>
                  <a:cubicBezTo>
                    <a:pt x="15348" y="5898"/>
                    <a:pt x="15401" y="5607"/>
                    <a:pt x="15206" y="5533"/>
                  </a:cubicBezTo>
                  <a:lnTo>
                    <a:pt x="278" y="13"/>
                  </a:lnTo>
                  <a:cubicBezTo>
                    <a:pt x="256" y="5"/>
                    <a:pt x="234" y="1"/>
                    <a:pt x="2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36"/>
            <p:cNvSpPr/>
            <p:nvPr/>
          </p:nvSpPr>
          <p:spPr>
            <a:xfrm>
              <a:off x="7390675" y="3716175"/>
              <a:ext cx="385050" cy="147425"/>
            </a:xfrm>
            <a:custGeom>
              <a:avLst/>
              <a:gdLst/>
              <a:ahLst/>
              <a:cxnLst/>
              <a:rect l="l" t="t" r="r" b="b"/>
              <a:pathLst>
                <a:path w="15402" h="5897" extrusionOk="0">
                  <a:moveTo>
                    <a:pt x="211" y="0"/>
                  </a:moveTo>
                  <a:cubicBezTo>
                    <a:pt x="134" y="0"/>
                    <a:pt x="63" y="47"/>
                    <a:pt x="36" y="122"/>
                  </a:cubicBezTo>
                  <a:cubicBezTo>
                    <a:pt x="0" y="219"/>
                    <a:pt x="50" y="327"/>
                    <a:pt x="146" y="363"/>
                  </a:cubicBezTo>
                  <a:lnTo>
                    <a:pt x="15074" y="5885"/>
                  </a:lnTo>
                  <a:cubicBezTo>
                    <a:pt x="15095" y="5893"/>
                    <a:pt x="15118" y="5897"/>
                    <a:pt x="15139" y="5897"/>
                  </a:cubicBezTo>
                  <a:cubicBezTo>
                    <a:pt x="15348" y="5897"/>
                    <a:pt x="15401" y="5606"/>
                    <a:pt x="15205" y="5532"/>
                  </a:cubicBezTo>
                  <a:lnTo>
                    <a:pt x="278" y="12"/>
                  </a:lnTo>
                  <a:cubicBezTo>
                    <a:pt x="256" y="4"/>
                    <a:pt x="233" y="0"/>
                    <a:pt x="21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36"/>
            <p:cNvSpPr/>
            <p:nvPr/>
          </p:nvSpPr>
          <p:spPr>
            <a:xfrm>
              <a:off x="7366575" y="3781250"/>
              <a:ext cx="385050" cy="147475"/>
            </a:xfrm>
            <a:custGeom>
              <a:avLst/>
              <a:gdLst/>
              <a:ahLst/>
              <a:cxnLst/>
              <a:rect l="l" t="t" r="r" b="b"/>
              <a:pathLst>
                <a:path w="15402" h="5899" extrusionOk="0">
                  <a:moveTo>
                    <a:pt x="212" y="0"/>
                  </a:moveTo>
                  <a:cubicBezTo>
                    <a:pt x="135" y="0"/>
                    <a:pt x="63" y="47"/>
                    <a:pt x="37" y="124"/>
                  </a:cubicBezTo>
                  <a:cubicBezTo>
                    <a:pt x="1" y="221"/>
                    <a:pt x="50" y="329"/>
                    <a:pt x="147" y="366"/>
                  </a:cubicBezTo>
                  <a:lnTo>
                    <a:pt x="15075" y="5885"/>
                  </a:lnTo>
                  <a:cubicBezTo>
                    <a:pt x="15096" y="5893"/>
                    <a:pt x="15117" y="5899"/>
                    <a:pt x="15139" y="5899"/>
                  </a:cubicBezTo>
                  <a:cubicBezTo>
                    <a:pt x="15348" y="5899"/>
                    <a:pt x="15402" y="5606"/>
                    <a:pt x="15204" y="5534"/>
                  </a:cubicBezTo>
                  <a:lnTo>
                    <a:pt x="278" y="12"/>
                  </a:lnTo>
                  <a:cubicBezTo>
                    <a:pt x="256" y="4"/>
                    <a:pt x="234" y="0"/>
                    <a:pt x="21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p36"/>
            <p:cNvSpPr/>
            <p:nvPr/>
          </p:nvSpPr>
          <p:spPr>
            <a:xfrm>
              <a:off x="7342500" y="3846375"/>
              <a:ext cx="385025" cy="147425"/>
            </a:xfrm>
            <a:custGeom>
              <a:avLst/>
              <a:gdLst/>
              <a:ahLst/>
              <a:cxnLst/>
              <a:rect l="l" t="t" r="r" b="b"/>
              <a:pathLst>
                <a:path w="15401" h="5897" extrusionOk="0">
                  <a:moveTo>
                    <a:pt x="213" y="0"/>
                  </a:moveTo>
                  <a:cubicBezTo>
                    <a:pt x="136" y="0"/>
                    <a:pt x="65" y="47"/>
                    <a:pt x="36" y="124"/>
                  </a:cubicBezTo>
                  <a:cubicBezTo>
                    <a:pt x="0" y="221"/>
                    <a:pt x="50" y="330"/>
                    <a:pt x="147" y="364"/>
                  </a:cubicBezTo>
                  <a:lnTo>
                    <a:pt x="15074" y="5886"/>
                  </a:lnTo>
                  <a:cubicBezTo>
                    <a:pt x="15095" y="5893"/>
                    <a:pt x="15116" y="5897"/>
                    <a:pt x="15139" y="5897"/>
                  </a:cubicBezTo>
                  <a:lnTo>
                    <a:pt x="15141" y="5897"/>
                  </a:lnTo>
                  <a:cubicBezTo>
                    <a:pt x="15142" y="5897"/>
                    <a:pt x="15142" y="5897"/>
                    <a:pt x="15143" y="5897"/>
                  </a:cubicBezTo>
                  <a:cubicBezTo>
                    <a:pt x="15350" y="5897"/>
                    <a:pt x="15401" y="5606"/>
                    <a:pt x="15206" y="5534"/>
                  </a:cubicBezTo>
                  <a:lnTo>
                    <a:pt x="278" y="12"/>
                  </a:lnTo>
                  <a:cubicBezTo>
                    <a:pt x="256" y="4"/>
                    <a:pt x="234" y="0"/>
                    <a:pt x="2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p36"/>
            <p:cNvSpPr/>
            <p:nvPr/>
          </p:nvSpPr>
          <p:spPr>
            <a:xfrm>
              <a:off x="7318450" y="3911525"/>
              <a:ext cx="384950" cy="147425"/>
            </a:xfrm>
            <a:custGeom>
              <a:avLst/>
              <a:gdLst/>
              <a:ahLst/>
              <a:cxnLst/>
              <a:rect l="l" t="t" r="r" b="b"/>
              <a:pathLst>
                <a:path w="15398" h="5897" extrusionOk="0">
                  <a:moveTo>
                    <a:pt x="214" y="0"/>
                  </a:moveTo>
                  <a:cubicBezTo>
                    <a:pt x="137" y="0"/>
                    <a:pt x="65" y="47"/>
                    <a:pt x="37" y="123"/>
                  </a:cubicBezTo>
                  <a:cubicBezTo>
                    <a:pt x="1" y="218"/>
                    <a:pt x="50" y="327"/>
                    <a:pt x="145" y="363"/>
                  </a:cubicBezTo>
                  <a:lnTo>
                    <a:pt x="15073" y="5885"/>
                  </a:lnTo>
                  <a:cubicBezTo>
                    <a:pt x="15094" y="5892"/>
                    <a:pt x="15115" y="5896"/>
                    <a:pt x="15138" y="5896"/>
                  </a:cubicBezTo>
                  <a:cubicBezTo>
                    <a:pt x="15347" y="5896"/>
                    <a:pt x="15398" y="5605"/>
                    <a:pt x="15202" y="5533"/>
                  </a:cubicBezTo>
                  <a:lnTo>
                    <a:pt x="276" y="11"/>
                  </a:lnTo>
                  <a:cubicBezTo>
                    <a:pt x="256" y="4"/>
                    <a:pt x="234" y="0"/>
                    <a:pt x="21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36"/>
            <p:cNvSpPr/>
            <p:nvPr/>
          </p:nvSpPr>
          <p:spPr>
            <a:xfrm>
              <a:off x="7294275" y="3976625"/>
              <a:ext cx="385050" cy="147450"/>
            </a:xfrm>
            <a:custGeom>
              <a:avLst/>
              <a:gdLst/>
              <a:ahLst/>
              <a:cxnLst/>
              <a:rect l="l" t="t" r="r" b="b"/>
              <a:pathLst>
                <a:path w="15402" h="5898" extrusionOk="0">
                  <a:moveTo>
                    <a:pt x="213" y="1"/>
                  </a:moveTo>
                  <a:cubicBezTo>
                    <a:pt x="137" y="1"/>
                    <a:pt x="65" y="47"/>
                    <a:pt x="37" y="123"/>
                  </a:cubicBezTo>
                  <a:cubicBezTo>
                    <a:pt x="1" y="220"/>
                    <a:pt x="50" y="328"/>
                    <a:pt x="149" y="364"/>
                  </a:cubicBezTo>
                  <a:lnTo>
                    <a:pt x="15077" y="5886"/>
                  </a:lnTo>
                  <a:cubicBezTo>
                    <a:pt x="15098" y="5893"/>
                    <a:pt x="15118" y="5897"/>
                    <a:pt x="15141" y="5897"/>
                  </a:cubicBezTo>
                  <a:cubicBezTo>
                    <a:pt x="15350" y="5897"/>
                    <a:pt x="15402" y="5607"/>
                    <a:pt x="15206" y="5534"/>
                  </a:cubicBezTo>
                  <a:lnTo>
                    <a:pt x="278" y="12"/>
                  </a:lnTo>
                  <a:cubicBezTo>
                    <a:pt x="257" y="4"/>
                    <a:pt x="235" y="1"/>
                    <a:pt x="21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781" name="Google Shape;1781;p36"/>
          <p:cNvCxnSpPr/>
          <p:nvPr/>
        </p:nvCxnSpPr>
        <p:spPr>
          <a:xfrm>
            <a:off x="2591700" y="2742213"/>
            <a:ext cx="4212600" cy="0"/>
          </a:xfrm>
          <a:prstGeom prst="straightConnector1">
            <a:avLst/>
          </a:prstGeom>
          <a:noFill/>
          <a:ln w="19050" cap="rnd" cmpd="sng">
            <a:solidFill>
              <a:schemeClr val="dk1"/>
            </a:solidFill>
            <a:prstDash val="solid"/>
            <a:round/>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6" name="Google Shape;1786;p37"/>
          <p:cNvSpPr/>
          <p:nvPr/>
        </p:nvSpPr>
        <p:spPr>
          <a:xfrm>
            <a:off x="5332000" y="1245150"/>
            <a:ext cx="4905300" cy="49053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37"/>
          <p:cNvSpPr txBox="1">
            <a:spLocks noGrp="1"/>
          </p:cNvSpPr>
          <p:nvPr>
            <p:ph type="subTitle" idx="1"/>
          </p:nvPr>
        </p:nvSpPr>
        <p:spPr>
          <a:xfrm>
            <a:off x="1490075" y="2510750"/>
            <a:ext cx="2705700" cy="42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100"/>
              <a:buNone/>
            </a:pPr>
            <a:r>
              <a:rPr lang="en"/>
              <a:t>(Self-Management Web App)</a:t>
            </a:r>
            <a:endParaRPr/>
          </a:p>
        </p:txBody>
      </p:sp>
      <p:cxnSp>
        <p:nvCxnSpPr>
          <p:cNvPr id="1788" name="Google Shape;1788;p37"/>
          <p:cNvCxnSpPr/>
          <p:nvPr/>
        </p:nvCxnSpPr>
        <p:spPr>
          <a:xfrm>
            <a:off x="838400" y="2510738"/>
            <a:ext cx="4181700" cy="0"/>
          </a:xfrm>
          <a:prstGeom prst="straightConnector1">
            <a:avLst/>
          </a:prstGeom>
          <a:noFill/>
          <a:ln w="19050" cap="rnd" cmpd="sng">
            <a:solidFill>
              <a:schemeClr val="dk1"/>
            </a:solidFill>
            <a:prstDash val="solid"/>
            <a:round/>
            <a:headEnd type="none" w="sm" len="sm"/>
            <a:tailEnd type="none" w="sm" len="sm"/>
          </a:ln>
        </p:spPr>
      </p:cxnSp>
      <p:sp>
        <p:nvSpPr>
          <p:cNvPr id="1789" name="Google Shape;1789;p37"/>
          <p:cNvSpPr/>
          <p:nvPr/>
        </p:nvSpPr>
        <p:spPr>
          <a:xfrm rot="133253">
            <a:off x="4288131" y="3786710"/>
            <a:ext cx="1381104" cy="1133550"/>
          </a:xfrm>
          <a:custGeom>
            <a:avLst/>
            <a:gdLst/>
            <a:ahLst/>
            <a:cxnLst/>
            <a:rect l="l" t="t" r="r" b="b"/>
            <a:pathLst>
              <a:path w="254860" h="209178" extrusionOk="0">
                <a:moveTo>
                  <a:pt x="192647" y="34169"/>
                </a:moveTo>
                <a:lnTo>
                  <a:pt x="192647" y="34169"/>
                </a:lnTo>
                <a:cubicBezTo>
                  <a:pt x="204510" y="34669"/>
                  <a:pt x="216571" y="38454"/>
                  <a:pt x="226698" y="42757"/>
                </a:cubicBezTo>
                <a:cubicBezTo>
                  <a:pt x="228736" y="54328"/>
                  <a:pt x="228359" y="64331"/>
                  <a:pt x="225575" y="72561"/>
                </a:cubicBezTo>
                <a:lnTo>
                  <a:pt x="192647" y="34169"/>
                </a:lnTo>
                <a:close/>
                <a:moveTo>
                  <a:pt x="182955" y="34566"/>
                </a:moveTo>
                <a:lnTo>
                  <a:pt x="221951" y="80045"/>
                </a:lnTo>
                <a:cubicBezTo>
                  <a:pt x="221979" y="80073"/>
                  <a:pt x="221998" y="80092"/>
                  <a:pt x="222026" y="80120"/>
                </a:cubicBezTo>
                <a:cubicBezTo>
                  <a:pt x="221196" y="81451"/>
                  <a:pt x="220280" y="82725"/>
                  <a:pt x="219280" y="83924"/>
                </a:cubicBezTo>
                <a:cubicBezTo>
                  <a:pt x="217326" y="86255"/>
                  <a:pt x="215071" y="88321"/>
                  <a:pt x="212589" y="90067"/>
                </a:cubicBezTo>
                <a:lnTo>
                  <a:pt x="169460" y="38576"/>
                </a:lnTo>
                <a:cubicBezTo>
                  <a:pt x="173725" y="36453"/>
                  <a:pt x="178274" y="35170"/>
                  <a:pt x="182955" y="34566"/>
                </a:cubicBezTo>
                <a:close/>
                <a:moveTo>
                  <a:pt x="162957" y="42672"/>
                </a:moveTo>
                <a:lnTo>
                  <a:pt x="205869" y="93918"/>
                </a:lnTo>
                <a:cubicBezTo>
                  <a:pt x="200773" y="96258"/>
                  <a:pt x="194846" y="97863"/>
                  <a:pt x="188174" y="98731"/>
                </a:cubicBezTo>
                <a:cubicBezTo>
                  <a:pt x="188004" y="98250"/>
                  <a:pt x="187740" y="97806"/>
                  <a:pt x="187391" y="97438"/>
                </a:cubicBezTo>
                <a:lnTo>
                  <a:pt x="151104" y="57499"/>
                </a:lnTo>
                <a:cubicBezTo>
                  <a:pt x="151085" y="57480"/>
                  <a:pt x="151056" y="57461"/>
                  <a:pt x="151038" y="57433"/>
                </a:cubicBezTo>
                <a:cubicBezTo>
                  <a:pt x="154237" y="51317"/>
                  <a:pt x="158210" y="46400"/>
                  <a:pt x="162957" y="42672"/>
                </a:cubicBezTo>
                <a:close/>
                <a:moveTo>
                  <a:pt x="147678" y="65058"/>
                </a:moveTo>
                <a:lnTo>
                  <a:pt x="178925" y="99448"/>
                </a:lnTo>
                <a:cubicBezTo>
                  <a:pt x="177925" y="99476"/>
                  <a:pt x="176911" y="99490"/>
                  <a:pt x="175884" y="99490"/>
                </a:cubicBezTo>
                <a:cubicBezTo>
                  <a:pt x="165729" y="99490"/>
                  <a:pt x="154276" y="98133"/>
                  <a:pt x="141694" y="95390"/>
                </a:cubicBezTo>
                <a:lnTo>
                  <a:pt x="141685" y="95390"/>
                </a:lnTo>
                <a:cubicBezTo>
                  <a:pt x="142563" y="83603"/>
                  <a:pt x="144554" y="73495"/>
                  <a:pt x="147678" y="65058"/>
                </a:cubicBezTo>
                <a:close/>
                <a:moveTo>
                  <a:pt x="103332" y="96789"/>
                </a:moveTo>
                <a:cubicBezTo>
                  <a:pt x="111645" y="96789"/>
                  <a:pt x="120964" y="98107"/>
                  <a:pt x="131257" y="100741"/>
                </a:cubicBezTo>
                <a:cubicBezTo>
                  <a:pt x="132078" y="100958"/>
                  <a:pt x="132908" y="101166"/>
                  <a:pt x="133729" y="101364"/>
                </a:cubicBezTo>
                <a:cubicBezTo>
                  <a:pt x="133710" y="101949"/>
                  <a:pt x="133682" y="102544"/>
                  <a:pt x="133673" y="103148"/>
                </a:cubicBezTo>
                <a:lnTo>
                  <a:pt x="133663" y="103138"/>
                </a:lnTo>
                <a:cubicBezTo>
                  <a:pt x="133248" y="117011"/>
                  <a:pt x="131106" y="128742"/>
                  <a:pt x="127246" y="138321"/>
                </a:cubicBezTo>
                <a:lnTo>
                  <a:pt x="90581" y="97976"/>
                </a:lnTo>
                <a:cubicBezTo>
                  <a:pt x="94526" y="97184"/>
                  <a:pt x="98778" y="96789"/>
                  <a:pt x="103332" y="96789"/>
                </a:cubicBezTo>
                <a:close/>
                <a:moveTo>
                  <a:pt x="82446" y="100345"/>
                </a:moveTo>
                <a:lnTo>
                  <a:pt x="123678" y="145720"/>
                </a:lnTo>
                <a:cubicBezTo>
                  <a:pt x="121206" y="150033"/>
                  <a:pt x="118289" y="153761"/>
                  <a:pt x="114911" y="156904"/>
                </a:cubicBezTo>
                <a:lnTo>
                  <a:pt x="69517" y="108480"/>
                </a:lnTo>
                <a:cubicBezTo>
                  <a:pt x="73207" y="104988"/>
                  <a:pt x="77510" y="102270"/>
                  <a:pt x="82446" y="100345"/>
                </a:cubicBezTo>
                <a:close/>
                <a:moveTo>
                  <a:pt x="64496" y="114256"/>
                </a:moveTo>
                <a:lnTo>
                  <a:pt x="108861" y="161585"/>
                </a:lnTo>
                <a:cubicBezTo>
                  <a:pt x="108248" y="161981"/>
                  <a:pt x="107625" y="162359"/>
                  <a:pt x="106993" y="162727"/>
                </a:cubicBezTo>
                <a:cubicBezTo>
                  <a:pt x="102378" y="165350"/>
                  <a:pt x="97338" y="167115"/>
                  <a:pt x="92063" y="168172"/>
                </a:cubicBezTo>
                <a:lnTo>
                  <a:pt x="57125" y="129214"/>
                </a:lnTo>
                <a:cubicBezTo>
                  <a:pt x="58890" y="123788"/>
                  <a:pt x="61287" y="118701"/>
                  <a:pt x="64496" y="114256"/>
                </a:cubicBezTo>
                <a:close/>
                <a:moveTo>
                  <a:pt x="54832" y="138076"/>
                </a:moveTo>
                <a:lnTo>
                  <a:pt x="82871" y="169342"/>
                </a:lnTo>
                <a:cubicBezTo>
                  <a:pt x="81298" y="169436"/>
                  <a:pt x="79713" y="169480"/>
                  <a:pt x="78121" y="169480"/>
                </a:cubicBezTo>
                <a:cubicBezTo>
                  <a:pt x="69730" y="169480"/>
                  <a:pt x="61128" y="168242"/>
                  <a:pt x="52925" y="166369"/>
                </a:cubicBezTo>
                <a:cubicBezTo>
                  <a:pt x="52595" y="157206"/>
                  <a:pt x="52992" y="147381"/>
                  <a:pt x="54832" y="138076"/>
                </a:cubicBezTo>
                <a:close/>
                <a:moveTo>
                  <a:pt x="217743" y="1"/>
                </a:moveTo>
                <a:cubicBezTo>
                  <a:pt x="217209" y="1"/>
                  <a:pt x="216665" y="115"/>
                  <a:pt x="216147" y="355"/>
                </a:cubicBezTo>
                <a:cubicBezTo>
                  <a:pt x="214231" y="1232"/>
                  <a:pt x="213400" y="3488"/>
                  <a:pt x="214278" y="5404"/>
                </a:cubicBezTo>
                <a:cubicBezTo>
                  <a:pt x="218959" y="15587"/>
                  <a:pt x="222451" y="25081"/>
                  <a:pt x="224735" y="33811"/>
                </a:cubicBezTo>
                <a:cubicBezTo>
                  <a:pt x="214118" y="29768"/>
                  <a:pt x="201893" y="26560"/>
                  <a:pt x="189842" y="26560"/>
                </a:cubicBezTo>
                <a:cubicBezTo>
                  <a:pt x="181187" y="26560"/>
                  <a:pt x="172622" y="28215"/>
                  <a:pt x="164807" y="32404"/>
                </a:cubicBezTo>
                <a:cubicBezTo>
                  <a:pt x="146998" y="41955"/>
                  <a:pt x="136730" y="62529"/>
                  <a:pt x="134192" y="93625"/>
                </a:cubicBezTo>
                <a:lnTo>
                  <a:pt x="133144" y="93361"/>
                </a:lnTo>
                <a:cubicBezTo>
                  <a:pt x="122229" y="90564"/>
                  <a:pt x="112270" y="89167"/>
                  <a:pt x="103293" y="89167"/>
                </a:cubicBezTo>
                <a:cubicBezTo>
                  <a:pt x="86431" y="89167"/>
                  <a:pt x="73037" y="94096"/>
                  <a:pt x="63288" y="103931"/>
                </a:cubicBezTo>
                <a:cubicBezTo>
                  <a:pt x="48169" y="119173"/>
                  <a:pt x="44687" y="143342"/>
                  <a:pt x="45168" y="164388"/>
                </a:cubicBezTo>
                <a:cubicBezTo>
                  <a:pt x="23632" y="158338"/>
                  <a:pt x="6521" y="149023"/>
                  <a:pt x="6191" y="148844"/>
                </a:cubicBezTo>
                <a:cubicBezTo>
                  <a:pt x="5607" y="148521"/>
                  <a:pt x="4975" y="148368"/>
                  <a:pt x="4352" y="148368"/>
                </a:cubicBezTo>
                <a:cubicBezTo>
                  <a:pt x="3010" y="148368"/>
                  <a:pt x="1709" y="149079"/>
                  <a:pt x="1019" y="150335"/>
                </a:cubicBezTo>
                <a:cubicBezTo>
                  <a:pt x="0" y="152176"/>
                  <a:pt x="661" y="154488"/>
                  <a:pt x="2501" y="155507"/>
                </a:cubicBezTo>
                <a:cubicBezTo>
                  <a:pt x="3945" y="156300"/>
                  <a:pt x="22433" y="166388"/>
                  <a:pt x="45536" y="172504"/>
                </a:cubicBezTo>
                <a:cubicBezTo>
                  <a:pt x="46801" y="190737"/>
                  <a:pt x="50509" y="205063"/>
                  <a:pt x="50849" y="206347"/>
                </a:cubicBezTo>
                <a:cubicBezTo>
                  <a:pt x="51293" y="208017"/>
                  <a:pt x="52803" y="209178"/>
                  <a:pt x="54520" y="209178"/>
                </a:cubicBezTo>
                <a:cubicBezTo>
                  <a:pt x="54851" y="209178"/>
                  <a:pt x="55181" y="209140"/>
                  <a:pt x="55502" y="209055"/>
                </a:cubicBezTo>
                <a:cubicBezTo>
                  <a:pt x="57540" y="208508"/>
                  <a:pt x="58748" y="206422"/>
                  <a:pt x="58210" y="204393"/>
                </a:cubicBezTo>
                <a:cubicBezTo>
                  <a:pt x="58135" y="204101"/>
                  <a:pt x="54785" y="191171"/>
                  <a:pt x="53407" y="174382"/>
                </a:cubicBezTo>
                <a:lnTo>
                  <a:pt x="53407" y="174382"/>
                </a:lnTo>
                <a:cubicBezTo>
                  <a:pt x="61363" y="176062"/>
                  <a:pt x="69668" y="177147"/>
                  <a:pt x="77878" y="177147"/>
                </a:cubicBezTo>
                <a:cubicBezTo>
                  <a:pt x="89449" y="177147"/>
                  <a:pt x="100830" y="174995"/>
                  <a:pt x="110749" y="169352"/>
                </a:cubicBezTo>
                <a:cubicBezTo>
                  <a:pt x="130020" y="158367"/>
                  <a:pt x="140288" y="136179"/>
                  <a:pt x="141279" y="103374"/>
                </a:cubicBezTo>
                <a:cubicBezTo>
                  <a:pt x="141279" y="103280"/>
                  <a:pt x="141289" y="103186"/>
                  <a:pt x="141289" y="103091"/>
                </a:cubicBezTo>
                <a:cubicBezTo>
                  <a:pt x="153770" y="105722"/>
                  <a:pt x="165258" y="107029"/>
                  <a:pt x="175598" y="107029"/>
                </a:cubicBezTo>
                <a:cubicBezTo>
                  <a:pt x="198010" y="107029"/>
                  <a:pt x="215035" y="100892"/>
                  <a:pt x="225122" y="88803"/>
                </a:cubicBezTo>
                <a:cubicBezTo>
                  <a:pt x="231851" y="80762"/>
                  <a:pt x="237475" y="67587"/>
                  <a:pt x="234918" y="46542"/>
                </a:cubicBezTo>
                <a:lnTo>
                  <a:pt x="234918" y="46542"/>
                </a:lnTo>
                <a:cubicBezTo>
                  <a:pt x="240873" y="49486"/>
                  <a:pt x="245658" y="52299"/>
                  <a:pt x="248612" y="54139"/>
                </a:cubicBezTo>
                <a:cubicBezTo>
                  <a:pt x="249216" y="54494"/>
                  <a:pt x="249878" y="54662"/>
                  <a:pt x="250533" y="54662"/>
                </a:cubicBezTo>
                <a:cubicBezTo>
                  <a:pt x="251810" y="54662"/>
                  <a:pt x="253056" y="54019"/>
                  <a:pt x="253774" y="52865"/>
                </a:cubicBezTo>
                <a:cubicBezTo>
                  <a:pt x="254859" y="51109"/>
                  <a:pt x="254350" y="48807"/>
                  <a:pt x="252623" y="47674"/>
                </a:cubicBezTo>
                <a:lnTo>
                  <a:pt x="252642" y="47674"/>
                </a:lnTo>
                <a:cubicBezTo>
                  <a:pt x="246451" y="43852"/>
                  <a:pt x="240024" y="40426"/>
                  <a:pt x="233389" y="37425"/>
                </a:cubicBezTo>
                <a:cubicBezTo>
                  <a:pt x="231247" y="27318"/>
                  <a:pt x="227377" y="15662"/>
                  <a:pt x="221205" y="2223"/>
                </a:cubicBezTo>
                <a:cubicBezTo>
                  <a:pt x="220558" y="826"/>
                  <a:pt x="219183" y="1"/>
                  <a:pt x="21774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0" name="Google Shape;1790;p37"/>
          <p:cNvGrpSpPr/>
          <p:nvPr/>
        </p:nvGrpSpPr>
        <p:grpSpPr>
          <a:xfrm rot="1687689">
            <a:off x="5494400" y="1476266"/>
            <a:ext cx="534290" cy="453954"/>
            <a:chOff x="4021700" y="2078100"/>
            <a:chExt cx="294125" cy="249900"/>
          </a:xfrm>
        </p:grpSpPr>
        <p:sp>
          <p:nvSpPr>
            <p:cNvPr id="1791" name="Google Shape;1791;p37"/>
            <p:cNvSpPr/>
            <p:nvPr/>
          </p:nvSpPr>
          <p:spPr>
            <a:xfrm>
              <a:off x="4021700" y="2078100"/>
              <a:ext cx="294125" cy="249900"/>
            </a:xfrm>
            <a:custGeom>
              <a:avLst/>
              <a:gdLst/>
              <a:ahLst/>
              <a:cxnLst/>
              <a:rect l="l" t="t" r="r" b="b"/>
              <a:pathLst>
                <a:path w="11765" h="9996" extrusionOk="0">
                  <a:moveTo>
                    <a:pt x="8265" y="0"/>
                  </a:moveTo>
                  <a:cubicBezTo>
                    <a:pt x="7100" y="0"/>
                    <a:pt x="5986" y="668"/>
                    <a:pt x="5471" y="1798"/>
                  </a:cubicBezTo>
                  <a:lnTo>
                    <a:pt x="5021" y="2780"/>
                  </a:lnTo>
                  <a:lnTo>
                    <a:pt x="4156" y="2560"/>
                  </a:lnTo>
                  <a:cubicBezTo>
                    <a:pt x="3901" y="2494"/>
                    <a:pt x="3645" y="2463"/>
                    <a:pt x="3393" y="2463"/>
                  </a:cubicBezTo>
                  <a:cubicBezTo>
                    <a:pt x="2024" y="2463"/>
                    <a:pt x="777" y="3385"/>
                    <a:pt x="423" y="4771"/>
                  </a:cubicBezTo>
                  <a:cubicBezTo>
                    <a:pt x="1" y="6413"/>
                    <a:pt x="993" y="8085"/>
                    <a:pt x="2634" y="8505"/>
                  </a:cubicBezTo>
                  <a:lnTo>
                    <a:pt x="8456" y="9995"/>
                  </a:lnTo>
                  <a:lnTo>
                    <a:pt x="11048" y="4365"/>
                  </a:lnTo>
                  <a:cubicBezTo>
                    <a:pt x="11765" y="2824"/>
                    <a:pt x="11092" y="994"/>
                    <a:pt x="9547" y="283"/>
                  </a:cubicBezTo>
                  <a:cubicBezTo>
                    <a:pt x="9131" y="91"/>
                    <a:pt x="8695" y="0"/>
                    <a:pt x="82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2" name="Google Shape;1792;p37"/>
            <p:cNvSpPr/>
            <p:nvPr/>
          </p:nvSpPr>
          <p:spPr>
            <a:xfrm>
              <a:off x="4203075" y="2102450"/>
              <a:ext cx="72225" cy="36725"/>
            </a:xfrm>
            <a:custGeom>
              <a:avLst/>
              <a:gdLst/>
              <a:ahLst/>
              <a:cxnLst/>
              <a:rect l="l" t="t" r="r" b="b"/>
              <a:pathLst>
                <a:path w="2889" h="1469" extrusionOk="0">
                  <a:moveTo>
                    <a:pt x="621" y="0"/>
                  </a:moveTo>
                  <a:cubicBezTo>
                    <a:pt x="353" y="0"/>
                    <a:pt x="162" y="69"/>
                    <a:pt x="109" y="206"/>
                  </a:cubicBezTo>
                  <a:cubicBezTo>
                    <a:pt x="1" y="487"/>
                    <a:pt x="514" y="953"/>
                    <a:pt x="1249" y="1246"/>
                  </a:cubicBezTo>
                  <a:cubicBezTo>
                    <a:pt x="1626" y="1394"/>
                    <a:pt x="1989" y="1469"/>
                    <a:pt x="2268" y="1469"/>
                  </a:cubicBezTo>
                  <a:cubicBezTo>
                    <a:pt x="2536" y="1469"/>
                    <a:pt x="2728" y="1400"/>
                    <a:pt x="2781" y="1263"/>
                  </a:cubicBezTo>
                  <a:cubicBezTo>
                    <a:pt x="2889" y="981"/>
                    <a:pt x="2380" y="516"/>
                    <a:pt x="1640" y="223"/>
                  </a:cubicBezTo>
                  <a:cubicBezTo>
                    <a:pt x="1264" y="75"/>
                    <a:pt x="901" y="0"/>
                    <a:pt x="62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93" name="Google Shape;1793;p37"/>
          <p:cNvSpPr/>
          <p:nvPr/>
        </p:nvSpPr>
        <p:spPr>
          <a:xfrm rot="-2004035">
            <a:off x="1414120" y="62240"/>
            <a:ext cx="675217" cy="675217"/>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4" name="Google Shape;1794;p37"/>
          <p:cNvGrpSpPr/>
          <p:nvPr/>
        </p:nvGrpSpPr>
        <p:grpSpPr>
          <a:xfrm>
            <a:off x="5812594" y="667493"/>
            <a:ext cx="2854980" cy="4631495"/>
            <a:chOff x="1757600" y="2442475"/>
            <a:chExt cx="1177700" cy="1910525"/>
          </a:xfrm>
        </p:grpSpPr>
        <p:sp>
          <p:nvSpPr>
            <p:cNvPr id="1795" name="Google Shape;1795;p37"/>
            <p:cNvSpPr/>
            <p:nvPr/>
          </p:nvSpPr>
          <p:spPr>
            <a:xfrm>
              <a:off x="2493500" y="2866275"/>
              <a:ext cx="110125" cy="106625"/>
            </a:xfrm>
            <a:custGeom>
              <a:avLst/>
              <a:gdLst/>
              <a:ahLst/>
              <a:cxnLst/>
              <a:rect l="l" t="t" r="r" b="b"/>
              <a:pathLst>
                <a:path w="4405" h="4265" extrusionOk="0">
                  <a:moveTo>
                    <a:pt x="1013" y="1"/>
                  </a:moveTo>
                  <a:cubicBezTo>
                    <a:pt x="1013" y="1"/>
                    <a:pt x="0" y="3018"/>
                    <a:pt x="1684" y="4265"/>
                  </a:cubicBezTo>
                  <a:cubicBezTo>
                    <a:pt x="1684" y="4265"/>
                    <a:pt x="4405" y="799"/>
                    <a:pt x="101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6" name="Google Shape;1796;p37"/>
            <p:cNvSpPr/>
            <p:nvPr/>
          </p:nvSpPr>
          <p:spPr>
            <a:xfrm>
              <a:off x="2519675" y="2866525"/>
              <a:ext cx="49950" cy="74500"/>
            </a:xfrm>
            <a:custGeom>
              <a:avLst/>
              <a:gdLst/>
              <a:ahLst/>
              <a:cxnLst/>
              <a:rect l="l" t="t" r="r" b="b"/>
              <a:pathLst>
                <a:path w="1998" h="2980" extrusionOk="0">
                  <a:moveTo>
                    <a:pt x="0" y="0"/>
                  </a:moveTo>
                  <a:lnTo>
                    <a:pt x="0" y="0"/>
                  </a:lnTo>
                  <a:cubicBezTo>
                    <a:pt x="88" y="652"/>
                    <a:pt x="395" y="2191"/>
                    <a:pt x="1380" y="2980"/>
                  </a:cubicBezTo>
                  <a:cubicBezTo>
                    <a:pt x="1834" y="1912"/>
                    <a:pt x="1997" y="487"/>
                    <a:pt x="0" y="0"/>
                  </a:cubicBezTo>
                  <a:close/>
                </a:path>
              </a:pathLst>
            </a:custGeom>
            <a:solidFill>
              <a:srgbClr val="2424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37"/>
            <p:cNvSpPr/>
            <p:nvPr/>
          </p:nvSpPr>
          <p:spPr>
            <a:xfrm>
              <a:off x="2524650" y="2858525"/>
              <a:ext cx="83500" cy="78025"/>
            </a:xfrm>
            <a:custGeom>
              <a:avLst/>
              <a:gdLst/>
              <a:ahLst/>
              <a:cxnLst/>
              <a:rect l="l" t="t" r="r" b="b"/>
              <a:pathLst>
                <a:path w="3340" h="3121" extrusionOk="0">
                  <a:moveTo>
                    <a:pt x="1259" y="1"/>
                  </a:moveTo>
                  <a:cubicBezTo>
                    <a:pt x="903" y="1"/>
                    <a:pt x="487" y="111"/>
                    <a:pt x="1" y="375"/>
                  </a:cubicBezTo>
                  <a:cubicBezTo>
                    <a:pt x="1" y="375"/>
                    <a:pt x="1174" y="3120"/>
                    <a:pt x="3146" y="3120"/>
                  </a:cubicBezTo>
                  <a:cubicBezTo>
                    <a:pt x="3210" y="3120"/>
                    <a:pt x="3274" y="3117"/>
                    <a:pt x="3339" y="3111"/>
                  </a:cubicBezTo>
                  <a:cubicBezTo>
                    <a:pt x="3339" y="3111"/>
                    <a:pt x="3144" y="1"/>
                    <a:pt x="125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37"/>
            <p:cNvSpPr/>
            <p:nvPr/>
          </p:nvSpPr>
          <p:spPr>
            <a:xfrm>
              <a:off x="2557475" y="2875825"/>
              <a:ext cx="33800" cy="29000"/>
            </a:xfrm>
            <a:custGeom>
              <a:avLst/>
              <a:gdLst/>
              <a:ahLst/>
              <a:cxnLst/>
              <a:rect l="l" t="t" r="r" b="b"/>
              <a:pathLst>
                <a:path w="1352" h="1160" extrusionOk="0">
                  <a:moveTo>
                    <a:pt x="774" y="1"/>
                  </a:moveTo>
                  <a:cubicBezTo>
                    <a:pt x="259" y="1"/>
                    <a:pt x="1" y="624"/>
                    <a:pt x="366" y="989"/>
                  </a:cubicBezTo>
                  <a:cubicBezTo>
                    <a:pt x="483" y="1107"/>
                    <a:pt x="628" y="1159"/>
                    <a:pt x="770" y="1159"/>
                  </a:cubicBezTo>
                  <a:cubicBezTo>
                    <a:pt x="1066" y="1159"/>
                    <a:pt x="1352" y="929"/>
                    <a:pt x="1352" y="580"/>
                  </a:cubicBezTo>
                  <a:cubicBezTo>
                    <a:pt x="1352" y="259"/>
                    <a:pt x="1093" y="1"/>
                    <a:pt x="7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9" name="Google Shape;1799;p37"/>
            <p:cNvSpPr/>
            <p:nvPr/>
          </p:nvSpPr>
          <p:spPr>
            <a:xfrm>
              <a:off x="2512875" y="2932600"/>
              <a:ext cx="20075" cy="27625"/>
            </a:xfrm>
            <a:custGeom>
              <a:avLst/>
              <a:gdLst/>
              <a:ahLst/>
              <a:cxnLst/>
              <a:rect l="l" t="t" r="r" b="b"/>
              <a:pathLst>
                <a:path w="803" h="1105" extrusionOk="0">
                  <a:moveTo>
                    <a:pt x="179" y="0"/>
                  </a:moveTo>
                  <a:cubicBezTo>
                    <a:pt x="118" y="0"/>
                    <a:pt x="57" y="12"/>
                    <a:pt x="0" y="31"/>
                  </a:cubicBezTo>
                  <a:cubicBezTo>
                    <a:pt x="69" y="411"/>
                    <a:pt x="198" y="781"/>
                    <a:pt x="420" y="1104"/>
                  </a:cubicBezTo>
                  <a:cubicBezTo>
                    <a:pt x="667" y="990"/>
                    <a:pt x="802" y="720"/>
                    <a:pt x="745" y="454"/>
                  </a:cubicBezTo>
                  <a:cubicBezTo>
                    <a:pt x="686" y="188"/>
                    <a:pt x="451" y="0"/>
                    <a:pt x="179"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0" name="Google Shape;1800;p37"/>
            <p:cNvSpPr/>
            <p:nvPr/>
          </p:nvSpPr>
          <p:spPr>
            <a:xfrm>
              <a:off x="2637275" y="3202075"/>
              <a:ext cx="263725" cy="1145925"/>
            </a:xfrm>
            <a:custGeom>
              <a:avLst/>
              <a:gdLst/>
              <a:ahLst/>
              <a:cxnLst/>
              <a:rect l="l" t="t" r="r" b="b"/>
              <a:pathLst>
                <a:path w="10549" h="45837" extrusionOk="0">
                  <a:moveTo>
                    <a:pt x="2446" y="0"/>
                  </a:moveTo>
                  <a:cubicBezTo>
                    <a:pt x="2428" y="0"/>
                    <a:pt x="2409" y="1"/>
                    <a:pt x="2391" y="3"/>
                  </a:cubicBezTo>
                  <a:lnTo>
                    <a:pt x="1" y="12394"/>
                  </a:lnTo>
                  <a:lnTo>
                    <a:pt x="3058" y="45837"/>
                  </a:lnTo>
                  <a:lnTo>
                    <a:pt x="10549" y="45789"/>
                  </a:lnTo>
                  <a:lnTo>
                    <a:pt x="10549" y="16052"/>
                  </a:lnTo>
                  <a:cubicBezTo>
                    <a:pt x="9754" y="12651"/>
                    <a:pt x="4622" y="0"/>
                    <a:pt x="2446" y="0"/>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37"/>
            <p:cNvSpPr/>
            <p:nvPr/>
          </p:nvSpPr>
          <p:spPr>
            <a:xfrm>
              <a:off x="2559700" y="3228875"/>
              <a:ext cx="375600" cy="510700"/>
            </a:xfrm>
            <a:custGeom>
              <a:avLst/>
              <a:gdLst/>
              <a:ahLst/>
              <a:cxnLst/>
              <a:rect l="l" t="t" r="r" b="b"/>
              <a:pathLst>
                <a:path w="15024" h="20428" extrusionOk="0">
                  <a:moveTo>
                    <a:pt x="9831" y="1"/>
                  </a:moveTo>
                  <a:lnTo>
                    <a:pt x="1" y="2184"/>
                  </a:lnTo>
                  <a:lnTo>
                    <a:pt x="2055" y="20342"/>
                  </a:lnTo>
                  <a:cubicBezTo>
                    <a:pt x="3232" y="20405"/>
                    <a:pt x="4789" y="20428"/>
                    <a:pt x="6416" y="20428"/>
                  </a:cubicBezTo>
                  <a:cubicBezTo>
                    <a:pt x="10503" y="20428"/>
                    <a:pt x="15024" y="20285"/>
                    <a:pt x="15024" y="20285"/>
                  </a:cubicBezTo>
                  <a:cubicBezTo>
                    <a:pt x="14324" y="8118"/>
                    <a:pt x="9831" y="1"/>
                    <a:pt x="98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p37"/>
            <p:cNvSpPr/>
            <p:nvPr/>
          </p:nvSpPr>
          <p:spPr>
            <a:xfrm>
              <a:off x="1825575" y="3196300"/>
              <a:ext cx="267000" cy="1156700"/>
            </a:xfrm>
            <a:custGeom>
              <a:avLst/>
              <a:gdLst/>
              <a:ahLst/>
              <a:cxnLst/>
              <a:rect l="l" t="t" r="r" b="b"/>
              <a:pathLst>
                <a:path w="10680" h="46268" extrusionOk="0">
                  <a:moveTo>
                    <a:pt x="6745" y="0"/>
                  </a:moveTo>
                  <a:cubicBezTo>
                    <a:pt x="4588" y="0"/>
                    <a:pt x="794" y="9984"/>
                    <a:pt x="1" y="13377"/>
                  </a:cubicBezTo>
                  <a:lnTo>
                    <a:pt x="438" y="46267"/>
                  </a:lnTo>
                  <a:lnTo>
                    <a:pt x="8529" y="46064"/>
                  </a:lnTo>
                  <a:lnTo>
                    <a:pt x="10680" y="12435"/>
                  </a:lnTo>
                  <a:lnTo>
                    <a:pt x="6813" y="4"/>
                  </a:lnTo>
                  <a:cubicBezTo>
                    <a:pt x="6790" y="2"/>
                    <a:pt x="6767" y="0"/>
                    <a:pt x="6745" y="0"/>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p37"/>
            <p:cNvSpPr/>
            <p:nvPr/>
          </p:nvSpPr>
          <p:spPr>
            <a:xfrm>
              <a:off x="1757600" y="3090925"/>
              <a:ext cx="1101900" cy="630125"/>
            </a:xfrm>
            <a:custGeom>
              <a:avLst/>
              <a:gdLst/>
              <a:ahLst/>
              <a:cxnLst/>
              <a:rect l="l" t="t" r="r" b="b"/>
              <a:pathLst>
                <a:path w="44076" h="25205" extrusionOk="0">
                  <a:moveTo>
                    <a:pt x="30123" y="1"/>
                  </a:moveTo>
                  <a:cubicBezTo>
                    <a:pt x="28894" y="1"/>
                    <a:pt x="28091" y="92"/>
                    <a:pt x="28091" y="92"/>
                  </a:cubicBezTo>
                  <a:lnTo>
                    <a:pt x="19230" y="92"/>
                  </a:lnTo>
                  <a:cubicBezTo>
                    <a:pt x="18914" y="78"/>
                    <a:pt x="18603" y="71"/>
                    <a:pt x="18298" y="71"/>
                  </a:cubicBezTo>
                  <a:cubicBezTo>
                    <a:pt x="0" y="71"/>
                    <a:pt x="2258" y="25204"/>
                    <a:pt x="2258" y="25204"/>
                  </a:cubicBezTo>
                  <a:lnTo>
                    <a:pt x="43030" y="24689"/>
                  </a:lnTo>
                  <a:cubicBezTo>
                    <a:pt x="43030" y="24689"/>
                    <a:pt x="44075" y="12393"/>
                    <a:pt x="42198" y="6311"/>
                  </a:cubicBezTo>
                  <a:cubicBezTo>
                    <a:pt x="40475" y="730"/>
                    <a:pt x="33599" y="1"/>
                    <a:pt x="30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37"/>
            <p:cNvSpPr/>
            <p:nvPr/>
          </p:nvSpPr>
          <p:spPr>
            <a:xfrm>
              <a:off x="1963825" y="3379225"/>
              <a:ext cx="726925" cy="973775"/>
            </a:xfrm>
            <a:custGeom>
              <a:avLst/>
              <a:gdLst/>
              <a:ahLst/>
              <a:cxnLst/>
              <a:rect l="l" t="t" r="r" b="b"/>
              <a:pathLst>
                <a:path w="29077" h="38951" extrusionOk="0">
                  <a:moveTo>
                    <a:pt x="27952" y="1"/>
                  </a:moveTo>
                  <a:lnTo>
                    <a:pt x="589" y="7178"/>
                  </a:lnTo>
                  <a:lnTo>
                    <a:pt x="589" y="14757"/>
                  </a:lnTo>
                  <a:lnTo>
                    <a:pt x="0" y="38751"/>
                  </a:lnTo>
                  <a:cubicBezTo>
                    <a:pt x="0" y="38751"/>
                    <a:pt x="6536" y="38951"/>
                    <a:pt x="14109" y="38951"/>
                  </a:cubicBezTo>
                  <a:cubicBezTo>
                    <a:pt x="19184" y="38951"/>
                    <a:pt x="24724" y="38861"/>
                    <a:pt x="29077" y="38561"/>
                  </a:cubicBezTo>
                  <a:lnTo>
                    <a:pt x="2795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37"/>
            <p:cNvSpPr/>
            <p:nvPr/>
          </p:nvSpPr>
          <p:spPr>
            <a:xfrm>
              <a:off x="2273075" y="3012550"/>
              <a:ext cx="344275" cy="391700"/>
            </a:xfrm>
            <a:custGeom>
              <a:avLst/>
              <a:gdLst/>
              <a:ahLst/>
              <a:cxnLst/>
              <a:rect l="l" t="t" r="r" b="b"/>
              <a:pathLst>
                <a:path w="13771" h="15668" extrusionOk="0">
                  <a:moveTo>
                    <a:pt x="7411" y="0"/>
                  </a:moveTo>
                  <a:lnTo>
                    <a:pt x="7472" y="3227"/>
                  </a:lnTo>
                  <a:lnTo>
                    <a:pt x="0" y="15667"/>
                  </a:lnTo>
                  <a:lnTo>
                    <a:pt x="0" y="15667"/>
                  </a:lnTo>
                  <a:lnTo>
                    <a:pt x="8621" y="10890"/>
                  </a:lnTo>
                  <a:lnTo>
                    <a:pt x="5921" y="9446"/>
                  </a:lnTo>
                  <a:lnTo>
                    <a:pt x="13771" y="3468"/>
                  </a:lnTo>
                  <a:lnTo>
                    <a:pt x="741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37"/>
            <p:cNvSpPr/>
            <p:nvPr/>
          </p:nvSpPr>
          <p:spPr>
            <a:xfrm>
              <a:off x="2264850" y="3093450"/>
              <a:ext cx="358925" cy="316675"/>
            </a:xfrm>
            <a:custGeom>
              <a:avLst/>
              <a:gdLst/>
              <a:ahLst/>
              <a:cxnLst/>
              <a:rect l="l" t="t" r="r" b="b"/>
              <a:pathLst>
                <a:path w="14357" h="12667" extrusionOk="0">
                  <a:moveTo>
                    <a:pt x="14093" y="0"/>
                  </a:moveTo>
                  <a:cubicBezTo>
                    <a:pt x="14042" y="0"/>
                    <a:pt x="13991" y="16"/>
                    <a:pt x="13948" y="50"/>
                  </a:cubicBezTo>
                  <a:lnTo>
                    <a:pt x="8553" y="4513"/>
                  </a:lnTo>
                  <a:cubicBezTo>
                    <a:pt x="8424" y="4620"/>
                    <a:pt x="8445" y="4823"/>
                    <a:pt x="8593" y="4903"/>
                  </a:cubicBezTo>
                  <a:lnTo>
                    <a:pt x="10917" y="6145"/>
                  </a:lnTo>
                  <a:lnTo>
                    <a:pt x="212" y="12226"/>
                  </a:lnTo>
                  <a:cubicBezTo>
                    <a:pt x="1" y="12346"/>
                    <a:pt x="86" y="12667"/>
                    <a:pt x="329" y="12667"/>
                  </a:cubicBezTo>
                  <a:cubicBezTo>
                    <a:pt x="369" y="12667"/>
                    <a:pt x="409" y="12655"/>
                    <a:pt x="445" y="12636"/>
                  </a:cubicBezTo>
                  <a:lnTo>
                    <a:pt x="11523" y="6345"/>
                  </a:lnTo>
                  <a:cubicBezTo>
                    <a:pt x="11685" y="6252"/>
                    <a:pt x="11681" y="6018"/>
                    <a:pt x="11518" y="5931"/>
                  </a:cubicBezTo>
                  <a:lnTo>
                    <a:pt x="9127" y="4654"/>
                  </a:lnTo>
                  <a:lnTo>
                    <a:pt x="14248" y="414"/>
                  </a:lnTo>
                  <a:cubicBezTo>
                    <a:pt x="14345" y="329"/>
                    <a:pt x="14356" y="185"/>
                    <a:pt x="14275" y="86"/>
                  </a:cubicBezTo>
                  <a:cubicBezTo>
                    <a:pt x="14228" y="29"/>
                    <a:pt x="14161" y="0"/>
                    <a:pt x="1409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37"/>
            <p:cNvSpPr/>
            <p:nvPr/>
          </p:nvSpPr>
          <p:spPr>
            <a:xfrm>
              <a:off x="2117450" y="3021200"/>
              <a:ext cx="155650" cy="383050"/>
            </a:xfrm>
            <a:custGeom>
              <a:avLst/>
              <a:gdLst/>
              <a:ahLst/>
              <a:cxnLst/>
              <a:rect l="l" t="t" r="r" b="b"/>
              <a:pathLst>
                <a:path w="6226" h="15322" extrusionOk="0">
                  <a:moveTo>
                    <a:pt x="4893" y="0"/>
                  </a:moveTo>
                  <a:lnTo>
                    <a:pt x="0" y="3325"/>
                  </a:lnTo>
                  <a:lnTo>
                    <a:pt x="3512" y="9100"/>
                  </a:lnTo>
                  <a:lnTo>
                    <a:pt x="2068" y="9877"/>
                  </a:lnTo>
                  <a:lnTo>
                    <a:pt x="6225" y="15321"/>
                  </a:lnTo>
                  <a:lnTo>
                    <a:pt x="48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37"/>
            <p:cNvSpPr/>
            <p:nvPr/>
          </p:nvSpPr>
          <p:spPr>
            <a:xfrm>
              <a:off x="2110700" y="3098450"/>
              <a:ext cx="169900" cy="311675"/>
            </a:xfrm>
            <a:custGeom>
              <a:avLst/>
              <a:gdLst/>
              <a:ahLst/>
              <a:cxnLst/>
              <a:rect l="l" t="t" r="r" b="b"/>
              <a:pathLst>
                <a:path w="6796" h="12467" extrusionOk="0">
                  <a:moveTo>
                    <a:pt x="271" y="0"/>
                  </a:moveTo>
                  <a:cubicBezTo>
                    <a:pt x="226" y="0"/>
                    <a:pt x="181" y="13"/>
                    <a:pt x="141" y="40"/>
                  </a:cubicBezTo>
                  <a:cubicBezTo>
                    <a:pt x="31" y="110"/>
                    <a:pt x="1" y="256"/>
                    <a:pt x="73" y="366"/>
                  </a:cubicBezTo>
                  <a:lnTo>
                    <a:pt x="2419" y="3924"/>
                  </a:lnTo>
                  <a:lnTo>
                    <a:pt x="970" y="4705"/>
                  </a:lnTo>
                  <a:lnTo>
                    <a:pt x="6302" y="12364"/>
                  </a:lnTo>
                  <a:cubicBezTo>
                    <a:pt x="6345" y="12428"/>
                    <a:pt x="6417" y="12466"/>
                    <a:pt x="6494" y="12467"/>
                  </a:cubicBezTo>
                  <a:lnTo>
                    <a:pt x="6494" y="12467"/>
                  </a:lnTo>
                  <a:cubicBezTo>
                    <a:pt x="6686" y="12466"/>
                    <a:pt x="6795" y="12252"/>
                    <a:pt x="6687" y="12096"/>
                  </a:cubicBezTo>
                  <a:lnTo>
                    <a:pt x="1659" y="4868"/>
                  </a:lnTo>
                  <a:lnTo>
                    <a:pt x="3098" y="4095"/>
                  </a:lnTo>
                  <a:lnTo>
                    <a:pt x="468" y="106"/>
                  </a:lnTo>
                  <a:cubicBezTo>
                    <a:pt x="422" y="38"/>
                    <a:pt x="347" y="0"/>
                    <a:pt x="271" y="0"/>
                  </a:cubicBezTo>
                  <a:close/>
                  <a:moveTo>
                    <a:pt x="6494" y="12467"/>
                  </a:moveTo>
                  <a:lnTo>
                    <a:pt x="6494" y="12467"/>
                  </a:lnTo>
                  <a:cubicBezTo>
                    <a:pt x="6494" y="12467"/>
                    <a:pt x="6494" y="12467"/>
                    <a:pt x="6493" y="12467"/>
                  </a:cubicBezTo>
                  <a:lnTo>
                    <a:pt x="6495" y="12467"/>
                  </a:lnTo>
                  <a:cubicBezTo>
                    <a:pt x="6495" y="12467"/>
                    <a:pt x="6495" y="12467"/>
                    <a:pt x="6494" y="1246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37"/>
            <p:cNvSpPr/>
            <p:nvPr/>
          </p:nvSpPr>
          <p:spPr>
            <a:xfrm>
              <a:off x="2425975" y="3435200"/>
              <a:ext cx="105550" cy="156200"/>
            </a:xfrm>
            <a:custGeom>
              <a:avLst/>
              <a:gdLst/>
              <a:ahLst/>
              <a:cxnLst/>
              <a:rect l="l" t="t" r="r" b="b"/>
              <a:pathLst>
                <a:path w="4222" h="6248" extrusionOk="0">
                  <a:moveTo>
                    <a:pt x="2338" y="1"/>
                  </a:moveTo>
                  <a:cubicBezTo>
                    <a:pt x="2319" y="1"/>
                    <a:pt x="2300" y="1"/>
                    <a:pt x="2281" y="2"/>
                  </a:cubicBezTo>
                  <a:cubicBezTo>
                    <a:pt x="1168" y="49"/>
                    <a:pt x="187" y="1488"/>
                    <a:pt x="92" y="3211"/>
                  </a:cubicBezTo>
                  <a:cubicBezTo>
                    <a:pt x="1" y="4905"/>
                    <a:pt x="796" y="6247"/>
                    <a:pt x="1883" y="6247"/>
                  </a:cubicBezTo>
                  <a:cubicBezTo>
                    <a:pt x="1901" y="6247"/>
                    <a:pt x="1920" y="6247"/>
                    <a:pt x="1939" y="6246"/>
                  </a:cubicBezTo>
                  <a:cubicBezTo>
                    <a:pt x="3053" y="6196"/>
                    <a:pt x="4033" y="4760"/>
                    <a:pt x="4128" y="3036"/>
                  </a:cubicBezTo>
                  <a:cubicBezTo>
                    <a:pt x="4222" y="1342"/>
                    <a:pt x="3424" y="1"/>
                    <a:pt x="233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37"/>
            <p:cNvSpPr/>
            <p:nvPr/>
          </p:nvSpPr>
          <p:spPr>
            <a:xfrm>
              <a:off x="2448625" y="3447850"/>
              <a:ext cx="82475" cy="129950"/>
            </a:xfrm>
            <a:custGeom>
              <a:avLst/>
              <a:gdLst/>
              <a:ahLst/>
              <a:cxnLst/>
              <a:rect l="l" t="t" r="r" b="b"/>
              <a:pathLst>
                <a:path w="3299" h="5198" extrusionOk="0">
                  <a:moveTo>
                    <a:pt x="1836" y="0"/>
                  </a:moveTo>
                  <a:cubicBezTo>
                    <a:pt x="1822" y="0"/>
                    <a:pt x="1807" y="1"/>
                    <a:pt x="1793" y="1"/>
                  </a:cubicBezTo>
                  <a:cubicBezTo>
                    <a:pt x="925" y="37"/>
                    <a:pt x="157" y="1231"/>
                    <a:pt x="77" y="2667"/>
                  </a:cubicBezTo>
                  <a:cubicBezTo>
                    <a:pt x="1" y="4078"/>
                    <a:pt x="617" y="5197"/>
                    <a:pt x="1464" y="5197"/>
                  </a:cubicBezTo>
                  <a:cubicBezTo>
                    <a:pt x="1478" y="5197"/>
                    <a:pt x="1492" y="5197"/>
                    <a:pt x="1506" y="5196"/>
                  </a:cubicBezTo>
                  <a:cubicBezTo>
                    <a:pt x="2375" y="5158"/>
                    <a:pt x="3142" y="3965"/>
                    <a:pt x="3222" y="2530"/>
                  </a:cubicBezTo>
                  <a:cubicBezTo>
                    <a:pt x="3299" y="1119"/>
                    <a:pt x="2682" y="0"/>
                    <a:pt x="183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1" name="Google Shape;1811;p37"/>
            <p:cNvSpPr/>
            <p:nvPr/>
          </p:nvSpPr>
          <p:spPr>
            <a:xfrm>
              <a:off x="2478250" y="3479975"/>
              <a:ext cx="40250" cy="64925"/>
            </a:xfrm>
            <a:custGeom>
              <a:avLst/>
              <a:gdLst/>
              <a:ahLst/>
              <a:cxnLst/>
              <a:rect l="l" t="t" r="r" b="b"/>
              <a:pathLst>
                <a:path w="1610" h="2597" extrusionOk="0">
                  <a:moveTo>
                    <a:pt x="879" y="1"/>
                  </a:moveTo>
                  <a:cubicBezTo>
                    <a:pt x="864" y="1"/>
                    <a:pt x="849" y="1"/>
                    <a:pt x="834" y="3"/>
                  </a:cubicBezTo>
                  <a:cubicBezTo>
                    <a:pt x="401" y="45"/>
                    <a:pt x="34" y="658"/>
                    <a:pt x="17" y="1373"/>
                  </a:cubicBezTo>
                  <a:cubicBezTo>
                    <a:pt x="1" y="2063"/>
                    <a:pt x="316" y="2597"/>
                    <a:pt x="727" y="2597"/>
                  </a:cubicBezTo>
                  <a:cubicBezTo>
                    <a:pt x="743" y="2597"/>
                    <a:pt x="758" y="2596"/>
                    <a:pt x="774" y="2595"/>
                  </a:cubicBezTo>
                  <a:cubicBezTo>
                    <a:pt x="1209" y="2553"/>
                    <a:pt x="1575" y="1941"/>
                    <a:pt x="1593" y="1225"/>
                  </a:cubicBezTo>
                  <a:cubicBezTo>
                    <a:pt x="1609" y="535"/>
                    <a:pt x="1292" y="1"/>
                    <a:pt x="87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37"/>
            <p:cNvSpPr/>
            <p:nvPr/>
          </p:nvSpPr>
          <p:spPr>
            <a:xfrm>
              <a:off x="2112025" y="2981150"/>
              <a:ext cx="427675" cy="537525"/>
            </a:xfrm>
            <a:custGeom>
              <a:avLst/>
              <a:gdLst/>
              <a:ahLst/>
              <a:cxnLst/>
              <a:rect l="l" t="t" r="r" b="b"/>
              <a:pathLst>
                <a:path w="17107" h="21501" extrusionOk="0">
                  <a:moveTo>
                    <a:pt x="8504" y="1"/>
                  </a:moveTo>
                  <a:cubicBezTo>
                    <a:pt x="4313" y="1"/>
                    <a:pt x="785" y="2802"/>
                    <a:pt x="461" y="6541"/>
                  </a:cubicBezTo>
                  <a:lnTo>
                    <a:pt x="12" y="11709"/>
                  </a:lnTo>
                  <a:cubicBezTo>
                    <a:pt x="1" y="11838"/>
                    <a:pt x="98" y="11954"/>
                    <a:pt x="227" y="11964"/>
                  </a:cubicBezTo>
                  <a:cubicBezTo>
                    <a:pt x="234" y="11964"/>
                    <a:pt x="241" y="11965"/>
                    <a:pt x="248" y="11965"/>
                  </a:cubicBezTo>
                  <a:cubicBezTo>
                    <a:pt x="368" y="11965"/>
                    <a:pt x="471" y="11873"/>
                    <a:pt x="481" y="11751"/>
                  </a:cubicBezTo>
                  <a:lnTo>
                    <a:pt x="930" y="6582"/>
                  </a:lnTo>
                  <a:cubicBezTo>
                    <a:pt x="1235" y="3088"/>
                    <a:pt x="4557" y="472"/>
                    <a:pt x="8506" y="472"/>
                  </a:cubicBezTo>
                  <a:cubicBezTo>
                    <a:pt x="8763" y="472"/>
                    <a:pt x="9023" y="483"/>
                    <a:pt x="9285" y="506"/>
                  </a:cubicBezTo>
                  <a:cubicBezTo>
                    <a:pt x="11366" y="688"/>
                    <a:pt x="13260" y="1562"/>
                    <a:pt x="14617" y="2972"/>
                  </a:cubicBezTo>
                  <a:cubicBezTo>
                    <a:pt x="15968" y="4373"/>
                    <a:pt x="16623" y="6134"/>
                    <a:pt x="16468" y="7932"/>
                  </a:cubicBezTo>
                  <a:lnTo>
                    <a:pt x="15312" y="21244"/>
                  </a:lnTo>
                  <a:cubicBezTo>
                    <a:pt x="15301" y="21373"/>
                    <a:pt x="15396" y="21489"/>
                    <a:pt x="15525" y="21501"/>
                  </a:cubicBezTo>
                  <a:lnTo>
                    <a:pt x="15546" y="21501"/>
                  </a:lnTo>
                  <a:cubicBezTo>
                    <a:pt x="15670" y="21501"/>
                    <a:pt x="15770" y="21407"/>
                    <a:pt x="15782" y="21286"/>
                  </a:cubicBezTo>
                  <a:lnTo>
                    <a:pt x="16939" y="7971"/>
                  </a:lnTo>
                  <a:cubicBezTo>
                    <a:pt x="17106" y="6037"/>
                    <a:pt x="16403" y="4146"/>
                    <a:pt x="14957" y="2645"/>
                  </a:cubicBezTo>
                  <a:cubicBezTo>
                    <a:pt x="13520" y="1154"/>
                    <a:pt x="11521" y="226"/>
                    <a:pt x="9327" y="36"/>
                  </a:cubicBezTo>
                  <a:cubicBezTo>
                    <a:pt x="9050" y="12"/>
                    <a:pt x="8776" y="1"/>
                    <a:pt x="85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37"/>
            <p:cNvSpPr/>
            <p:nvPr/>
          </p:nvSpPr>
          <p:spPr>
            <a:xfrm>
              <a:off x="2239775" y="2893250"/>
              <a:ext cx="220100" cy="199975"/>
            </a:xfrm>
            <a:custGeom>
              <a:avLst/>
              <a:gdLst/>
              <a:ahLst/>
              <a:cxnLst/>
              <a:rect l="l" t="t" r="r" b="b"/>
              <a:pathLst>
                <a:path w="8804" h="7999" extrusionOk="0">
                  <a:moveTo>
                    <a:pt x="0" y="1"/>
                  </a:moveTo>
                  <a:lnTo>
                    <a:pt x="0" y="7999"/>
                  </a:lnTo>
                  <a:lnTo>
                    <a:pt x="8804" y="7999"/>
                  </a:lnTo>
                  <a:lnTo>
                    <a:pt x="8804" y="1"/>
                  </a:ln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p37"/>
            <p:cNvSpPr/>
            <p:nvPr/>
          </p:nvSpPr>
          <p:spPr>
            <a:xfrm>
              <a:off x="2238350" y="2957450"/>
              <a:ext cx="220025" cy="91950"/>
            </a:xfrm>
            <a:custGeom>
              <a:avLst/>
              <a:gdLst/>
              <a:ahLst/>
              <a:cxnLst/>
              <a:rect l="l" t="t" r="r" b="b"/>
              <a:pathLst>
                <a:path w="8801" h="3678" extrusionOk="0">
                  <a:moveTo>
                    <a:pt x="0" y="0"/>
                  </a:moveTo>
                  <a:lnTo>
                    <a:pt x="0" y="3532"/>
                  </a:lnTo>
                  <a:lnTo>
                    <a:pt x="817" y="3610"/>
                  </a:lnTo>
                  <a:cubicBezTo>
                    <a:pt x="1277" y="3655"/>
                    <a:pt x="1737" y="3677"/>
                    <a:pt x="2197" y="3677"/>
                  </a:cubicBezTo>
                  <a:cubicBezTo>
                    <a:pt x="3824" y="3677"/>
                    <a:pt x="5443" y="3399"/>
                    <a:pt x="6982" y="2852"/>
                  </a:cubicBezTo>
                  <a:lnTo>
                    <a:pt x="8800" y="2204"/>
                  </a:lnTo>
                  <a:lnTo>
                    <a:pt x="8800" y="0"/>
                  </a:lnTo>
                  <a:close/>
                </a:path>
              </a:pathLst>
            </a:custGeom>
            <a:solidFill>
              <a:srgbClr val="242424">
                <a:alpha val="1960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37"/>
            <p:cNvSpPr/>
            <p:nvPr/>
          </p:nvSpPr>
          <p:spPr>
            <a:xfrm>
              <a:off x="2495300" y="2735650"/>
              <a:ext cx="142350" cy="143275"/>
            </a:xfrm>
            <a:custGeom>
              <a:avLst/>
              <a:gdLst/>
              <a:ahLst/>
              <a:cxnLst/>
              <a:rect l="l" t="t" r="r" b="b"/>
              <a:pathLst>
                <a:path w="5694" h="5731" extrusionOk="0">
                  <a:moveTo>
                    <a:pt x="2877" y="1"/>
                  </a:moveTo>
                  <a:cubicBezTo>
                    <a:pt x="1508" y="1"/>
                    <a:pt x="323" y="1103"/>
                    <a:pt x="168" y="2581"/>
                  </a:cubicBezTo>
                  <a:cubicBezTo>
                    <a:pt x="0" y="4156"/>
                    <a:pt x="1064" y="5558"/>
                    <a:pt x="2545" y="5716"/>
                  </a:cubicBezTo>
                  <a:cubicBezTo>
                    <a:pt x="2636" y="5726"/>
                    <a:pt x="2727" y="5730"/>
                    <a:pt x="2817" y="5730"/>
                  </a:cubicBezTo>
                  <a:cubicBezTo>
                    <a:pt x="4185" y="5730"/>
                    <a:pt x="5371" y="4629"/>
                    <a:pt x="5526" y="3151"/>
                  </a:cubicBezTo>
                  <a:cubicBezTo>
                    <a:pt x="5693" y="1579"/>
                    <a:pt x="4629" y="173"/>
                    <a:pt x="3149" y="15"/>
                  </a:cubicBezTo>
                  <a:cubicBezTo>
                    <a:pt x="3058" y="6"/>
                    <a:pt x="2967" y="1"/>
                    <a:pt x="2877" y="1"/>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37"/>
            <p:cNvSpPr/>
            <p:nvPr/>
          </p:nvSpPr>
          <p:spPr>
            <a:xfrm>
              <a:off x="2495300" y="2735650"/>
              <a:ext cx="142350" cy="143275"/>
            </a:xfrm>
            <a:custGeom>
              <a:avLst/>
              <a:gdLst/>
              <a:ahLst/>
              <a:cxnLst/>
              <a:rect l="l" t="t" r="r" b="b"/>
              <a:pathLst>
                <a:path w="5694" h="5731" extrusionOk="0">
                  <a:moveTo>
                    <a:pt x="2877" y="1"/>
                  </a:moveTo>
                  <a:cubicBezTo>
                    <a:pt x="1508" y="1"/>
                    <a:pt x="323" y="1103"/>
                    <a:pt x="168" y="2581"/>
                  </a:cubicBezTo>
                  <a:cubicBezTo>
                    <a:pt x="0" y="4156"/>
                    <a:pt x="1064" y="5558"/>
                    <a:pt x="2545" y="5716"/>
                  </a:cubicBezTo>
                  <a:cubicBezTo>
                    <a:pt x="2636" y="5726"/>
                    <a:pt x="2727" y="5730"/>
                    <a:pt x="2817" y="5730"/>
                  </a:cubicBezTo>
                  <a:cubicBezTo>
                    <a:pt x="4185" y="5730"/>
                    <a:pt x="5371" y="4629"/>
                    <a:pt x="5526" y="3151"/>
                  </a:cubicBezTo>
                  <a:cubicBezTo>
                    <a:pt x="5693" y="1579"/>
                    <a:pt x="4629" y="173"/>
                    <a:pt x="3149" y="15"/>
                  </a:cubicBezTo>
                  <a:cubicBezTo>
                    <a:pt x="3058" y="6"/>
                    <a:pt x="2967" y="1"/>
                    <a:pt x="2877" y="1"/>
                  </a:cubicBezTo>
                  <a:close/>
                </a:path>
              </a:pathLst>
            </a:custGeom>
            <a:solidFill>
              <a:srgbClr val="242424">
                <a:alpha val="1960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37"/>
            <p:cNvSpPr/>
            <p:nvPr/>
          </p:nvSpPr>
          <p:spPr>
            <a:xfrm>
              <a:off x="2102250" y="2452100"/>
              <a:ext cx="465700" cy="574075"/>
            </a:xfrm>
            <a:custGeom>
              <a:avLst/>
              <a:gdLst/>
              <a:ahLst/>
              <a:cxnLst/>
              <a:rect l="l" t="t" r="r" b="b"/>
              <a:pathLst>
                <a:path w="18628" h="22963" extrusionOk="0">
                  <a:moveTo>
                    <a:pt x="8279" y="0"/>
                  </a:moveTo>
                  <a:cubicBezTo>
                    <a:pt x="2700" y="0"/>
                    <a:pt x="234" y="7963"/>
                    <a:pt x="755" y="12007"/>
                  </a:cubicBezTo>
                  <a:cubicBezTo>
                    <a:pt x="762" y="12064"/>
                    <a:pt x="705" y="12171"/>
                    <a:pt x="690" y="12226"/>
                  </a:cubicBezTo>
                  <a:cubicBezTo>
                    <a:pt x="464" y="13011"/>
                    <a:pt x="270" y="13812"/>
                    <a:pt x="158" y="14622"/>
                  </a:cubicBezTo>
                  <a:cubicBezTo>
                    <a:pt x="0" y="15754"/>
                    <a:pt x="126" y="16923"/>
                    <a:pt x="403" y="18027"/>
                  </a:cubicBezTo>
                  <a:cubicBezTo>
                    <a:pt x="806" y="19623"/>
                    <a:pt x="1684" y="21067"/>
                    <a:pt x="3115" y="21930"/>
                  </a:cubicBezTo>
                  <a:cubicBezTo>
                    <a:pt x="4420" y="22717"/>
                    <a:pt x="5980" y="22962"/>
                    <a:pt x="7485" y="22962"/>
                  </a:cubicBezTo>
                  <a:cubicBezTo>
                    <a:pt x="7520" y="22962"/>
                    <a:pt x="7555" y="22962"/>
                    <a:pt x="7590" y="22962"/>
                  </a:cubicBezTo>
                  <a:cubicBezTo>
                    <a:pt x="13381" y="22924"/>
                    <a:pt x="18029" y="18766"/>
                    <a:pt x="18329" y="12659"/>
                  </a:cubicBezTo>
                  <a:cubicBezTo>
                    <a:pt x="18628" y="6552"/>
                    <a:pt x="15036" y="1030"/>
                    <a:pt x="9298" y="86"/>
                  </a:cubicBezTo>
                  <a:cubicBezTo>
                    <a:pt x="8947" y="28"/>
                    <a:pt x="8608" y="0"/>
                    <a:pt x="8279" y="0"/>
                  </a:cubicBez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37"/>
            <p:cNvSpPr/>
            <p:nvPr/>
          </p:nvSpPr>
          <p:spPr>
            <a:xfrm>
              <a:off x="2139575" y="2653750"/>
              <a:ext cx="422975" cy="372550"/>
            </a:xfrm>
            <a:custGeom>
              <a:avLst/>
              <a:gdLst/>
              <a:ahLst/>
              <a:cxnLst/>
              <a:rect l="l" t="t" r="r" b="b"/>
              <a:pathLst>
                <a:path w="16919" h="14902" extrusionOk="0">
                  <a:moveTo>
                    <a:pt x="15149" y="0"/>
                  </a:moveTo>
                  <a:cubicBezTo>
                    <a:pt x="15149" y="0"/>
                    <a:pt x="13408" y="13127"/>
                    <a:pt x="4055" y="13127"/>
                  </a:cubicBezTo>
                  <a:cubicBezTo>
                    <a:pt x="2857" y="13127"/>
                    <a:pt x="1534" y="12912"/>
                    <a:pt x="73" y="12425"/>
                  </a:cubicBezTo>
                  <a:cubicBezTo>
                    <a:pt x="41" y="12415"/>
                    <a:pt x="37" y="12413"/>
                    <a:pt x="37" y="12413"/>
                  </a:cubicBezTo>
                  <a:lnTo>
                    <a:pt x="37" y="12413"/>
                  </a:lnTo>
                  <a:cubicBezTo>
                    <a:pt x="37" y="12413"/>
                    <a:pt x="37" y="12413"/>
                    <a:pt x="37" y="12413"/>
                  </a:cubicBezTo>
                  <a:cubicBezTo>
                    <a:pt x="36" y="12413"/>
                    <a:pt x="31" y="12412"/>
                    <a:pt x="1" y="12403"/>
                  </a:cubicBezTo>
                  <a:lnTo>
                    <a:pt x="1" y="12403"/>
                  </a:lnTo>
                  <a:cubicBezTo>
                    <a:pt x="1259" y="14130"/>
                    <a:pt x="3845" y="14886"/>
                    <a:pt x="5635" y="14901"/>
                  </a:cubicBezTo>
                  <a:cubicBezTo>
                    <a:pt x="5671" y="14902"/>
                    <a:pt x="5707" y="14902"/>
                    <a:pt x="5742" y="14902"/>
                  </a:cubicBezTo>
                  <a:cubicBezTo>
                    <a:pt x="12291" y="14902"/>
                    <a:pt x="16918" y="10241"/>
                    <a:pt x="16912" y="3711"/>
                  </a:cubicBezTo>
                  <a:lnTo>
                    <a:pt x="15149" y="0"/>
                  </a:lnTo>
                  <a:close/>
                </a:path>
              </a:pathLst>
            </a:custGeom>
            <a:solidFill>
              <a:srgbClr val="242424">
                <a:alpha val="19607"/>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37"/>
            <p:cNvSpPr/>
            <p:nvPr/>
          </p:nvSpPr>
          <p:spPr>
            <a:xfrm>
              <a:off x="2151725" y="2649250"/>
              <a:ext cx="49950" cy="23625"/>
            </a:xfrm>
            <a:custGeom>
              <a:avLst/>
              <a:gdLst/>
              <a:ahLst/>
              <a:cxnLst/>
              <a:rect l="l" t="t" r="r" b="b"/>
              <a:pathLst>
                <a:path w="1998" h="945" extrusionOk="0">
                  <a:moveTo>
                    <a:pt x="968" y="0"/>
                  </a:moveTo>
                  <a:cubicBezTo>
                    <a:pt x="237" y="0"/>
                    <a:pt x="0" y="445"/>
                    <a:pt x="104" y="695"/>
                  </a:cubicBezTo>
                  <a:cubicBezTo>
                    <a:pt x="182" y="883"/>
                    <a:pt x="1126" y="933"/>
                    <a:pt x="1662" y="944"/>
                  </a:cubicBezTo>
                  <a:cubicBezTo>
                    <a:pt x="1665" y="944"/>
                    <a:pt x="1667" y="944"/>
                    <a:pt x="1670" y="944"/>
                  </a:cubicBezTo>
                  <a:cubicBezTo>
                    <a:pt x="1867" y="944"/>
                    <a:pt x="1997" y="729"/>
                    <a:pt x="1907" y="547"/>
                  </a:cubicBezTo>
                  <a:cubicBezTo>
                    <a:pt x="1789" y="306"/>
                    <a:pt x="1558" y="40"/>
                    <a:pt x="1109" y="6"/>
                  </a:cubicBezTo>
                  <a:cubicBezTo>
                    <a:pt x="1060" y="2"/>
                    <a:pt x="1013" y="0"/>
                    <a:pt x="9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37"/>
            <p:cNvSpPr/>
            <p:nvPr/>
          </p:nvSpPr>
          <p:spPr>
            <a:xfrm>
              <a:off x="2355975" y="2675400"/>
              <a:ext cx="43600" cy="31775"/>
            </a:xfrm>
            <a:custGeom>
              <a:avLst/>
              <a:gdLst/>
              <a:ahLst/>
              <a:cxnLst/>
              <a:rect l="l" t="t" r="r" b="b"/>
              <a:pathLst>
                <a:path w="1744" h="1271" extrusionOk="0">
                  <a:moveTo>
                    <a:pt x="575" y="1"/>
                  </a:moveTo>
                  <a:cubicBezTo>
                    <a:pt x="201" y="1"/>
                    <a:pt x="0" y="230"/>
                    <a:pt x="4" y="430"/>
                  </a:cubicBezTo>
                  <a:cubicBezTo>
                    <a:pt x="10" y="637"/>
                    <a:pt x="867" y="1036"/>
                    <a:pt x="1359" y="1249"/>
                  </a:cubicBezTo>
                  <a:cubicBezTo>
                    <a:pt x="1393" y="1264"/>
                    <a:pt x="1428" y="1271"/>
                    <a:pt x="1462" y="1271"/>
                  </a:cubicBezTo>
                  <a:cubicBezTo>
                    <a:pt x="1612" y="1271"/>
                    <a:pt x="1743" y="1137"/>
                    <a:pt x="1729" y="968"/>
                  </a:cubicBezTo>
                  <a:cubicBezTo>
                    <a:pt x="1705" y="698"/>
                    <a:pt x="1585" y="362"/>
                    <a:pt x="1180" y="162"/>
                  </a:cubicBezTo>
                  <a:cubicBezTo>
                    <a:pt x="945" y="47"/>
                    <a:pt x="742" y="1"/>
                    <a:pt x="57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37"/>
            <p:cNvSpPr/>
            <p:nvPr/>
          </p:nvSpPr>
          <p:spPr>
            <a:xfrm>
              <a:off x="2256825" y="2830025"/>
              <a:ext cx="96075" cy="46550"/>
            </a:xfrm>
            <a:custGeom>
              <a:avLst/>
              <a:gdLst/>
              <a:ahLst/>
              <a:cxnLst/>
              <a:rect l="l" t="t" r="r" b="b"/>
              <a:pathLst>
                <a:path w="3843" h="1862" extrusionOk="0">
                  <a:moveTo>
                    <a:pt x="3573" y="0"/>
                  </a:moveTo>
                  <a:cubicBezTo>
                    <a:pt x="3486" y="0"/>
                    <a:pt x="3404" y="48"/>
                    <a:pt x="3362" y="132"/>
                  </a:cubicBezTo>
                  <a:cubicBezTo>
                    <a:pt x="3331" y="194"/>
                    <a:pt x="2720" y="1389"/>
                    <a:pt x="1377" y="1389"/>
                  </a:cubicBezTo>
                  <a:cubicBezTo>
                    <a:pt x="1074" y="1389"/>
                    <a:pt x="734" y="1328"/>
                    <a:pt x="354" y="1179"/>
                  </a:cubicBezTo>
                  <a:cubicBezTo>
                    <a:pt x="326" y="1168"/>
                    <a:pt x="297" y="1163"/>
                    <a:pt x="268" y="1163"/>
                  </a:cubicBezTo>
                  <a:cubicBezTo>
                    <a:pt x="174" y="1163"/>
                    <a:pt x="84" y="1220"/>
                    <a:pt x="48" y="1312"/>
                  </a:cubicBezTo>
                  <a:cubicBezTo>
                    <a:pt x="0" y="1434"/>
                    <a:pt x="59" y="1570"/>
                    <a:pt x="181" y="1618"/>
                  </a:cubicBezTo>
                  <a:cubicBezTo>
                    <a:pt x="620" y="1789"/>
                    <a:pt x="1015" y="1861"/>
                    <a:pt x="1372" y="1861"/>
                  </a:cubicBezTo>
                  <a:cubicBezTo>
                    <a:pt x="3008" y="1861"/>
                    <a:pt x="3774" y="360"/>
                    <a:pt x="3786" y="341"/>
                  </a:cubicBezTo>
                  <a:cubicBezTo>
                    <a:pt x="3843" y="223"/>
                    <a:pt x="3795" y="83"/>
                    <a:pt x="3679" y="26"/>
                  </a:cubicBezTo>
                  <a:cubicBezTo>
                    <a:pt x="3645" y="8"/>
                    <a:pt x="3609" y="0"/>
                    <a:pt x="357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37"/>
            <p:cNvSpPr/>
            <p:nvPr/>
          </p:nvSpPr>
          <p:spPr>
            <a:xfrm>
              <a:off x="2348650" y="2733625"/>
              <a:ext cx="22625" cy="31850"/>
            </a:xfrm>
            <a:custGeom>
              <a:avLst/>
              <a:gdLst/>
              <a:ahLst/>
              <a:cxnLst/>
              <a:rect l="l" t="t" r="r" b="b"/>
              <a:pathLst>
                <a:path w="905" h="1274" extrusionOk="0">
                  <a:moveTo>
                    <a:pt x="428" y="1"/>
                  </a:moveTo>
                  <a:cubicBezTo>
                    <a:pt x="422" y="1"/>
                    <a:pt x="415" y="1"/>
                    <a:pt x="409" y="1"/>
                  </a:cubicBezTo>
                  <a:cubicBezTo>
                    <a:pt x="172" y="17"/>
                    <a:pt x="1" y="315"/>
                    <a:pt x="23" y="666"/>
                  </a:cubicBezTo>
                  <a:cubicBezTo>
                    <a:pt x="47" y="1007"/>
                    <a:pt x="246" y="1273"/>
                    <a:pt x="473" y="1273"/>
                  </a:cubicBezTo>
                  <a:cubicBezTo>
                    <a:pt x="480" y="1273"/>
                    <a:pt x="488" y="1273"/>
                    <a:pt x="495" y="1273"/>
                  </a:cubicBezTo>
                  <a:cubicBezTo>
                    <a:pt x="732" y="1257"/>
                    <a:pt x="905" y="959"/>
                    <a:pt x="880" y="608"/>
                  </a:cubicBezTo>
                  <a:cubicBezTo>
                    <a:pt x="858" y="265"/>
                    <a:pt x="658" y="1"/>
                    <a:pt x="42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37"/>
            <p:cNvSpPr/>
            <p:nvPr/>
          </p:nvSpPr>
          <p:spPr>
            <a:xfrm>
              <a:off x="2168550" y="2732350"/>
              <a:ext cx="22650" cy="31875"/>
            </a:xfrm>
            <a:custGeom>
              <a:avLst/>
              <a:gdLst/>
              <a:ahLst/>
              <a:cxnLst/>
              <a:rect l="l" t="t" r="r" b="b"/>
              <a:pathLst>
                <a:path w="906" h="1275" extrusionOk="0">
                  <a:moveTo>
                    <a:pt x="428" y="0"/>
                  </a:moveTo>
                  <a:cubicBezTo>
                    <a:pt x="422" y="0"/>
                    <a:pt x="416" y="1"/>
                    <a:pt x="409" y="1"/>
                  </a:cubicBezTo>
                  <a:cubicBezTo>
                    <a:pt x="174" y="18"/>
                    <a:pt x="1" y="315"/>
                    <a:pt x="24" y="666"/>
                  </a:cubicBezTo>
                  <a:cubicBezTo>
                    <a:pt x="48" y="1008"/>
                    <a:pt x="248" y="1275"/>
                    <a:pt x="476" y="1275"/>
                  </a:cubicBezTo>
                  <a:cubicBezTo>
                    <a:pt x="482" y="1275"/>
                    <a:pt x="489" y="1275"/>
                    <a:pt x="495" y="1274"/>
                  </a:cubicBezTo>
                  <a:cubicBezTo>
                    <a:pt x="733" y="1257"/>
                    <a:pt x="905" y="961"/>
                    <a:pt x="881" y="609"/>
                  </a:cubicBezTo>
                  <a:cubicBezTo>
                    <a:pt x="859" y="267"/>
                    <a:pt x="658" y="0"/>
                    <a:pt x="4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37"/>
            <p:cNvSpPr/>
            <p:nvPr/>
          </p:nvSpPr>
          <p:spPr>
            <a:xfrm>
              <a:off x="2242000" y="2450450"/>
              <a:ext cx="407875" cy="296100"/>
            </a:xfrm>
            <a:custGeom>
              <a:avLst/>
              <a:gdLst/>
              <a:ahLst/>
              <a:cxnLst/>
              <a:rect l="l" t="t" r="r" b="b"/>
              <a:pathLst>
                <a:path w="16315" h="11844" extrusionOk="0">
                  <a:moveTo>
                    <a:pt x="4641" y="1"/>
                  </a:moveTo>
                  <a:cubicBezTo>
                    <a:pt x="3303" y="1"/>
                    <a:pt x="1765" y="156"/>
                    <a:pt x="1" y="503"/>
                  </a:cubicBezTo>
                  <a:cubicBezTo>
                    <a:pt x="1" y="503"/>
                    <a:pt x="156" y="9181"/>
                    <a:pt x="12815" y="11843"/>
                  </a:cubicBezTo>
                  <a:cubicBezTo>
                    <a:pt x="12815" y="11843"/>
                    <a:pt x="16315" y="1"/>
                    <a:pt x="464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37"/>
            <p:cNvSpPr/>
            <p:nvPr/>
          </p:nvSpPr>
          <p:spPr>
            <a:xfrm>
              <a:off x="2059125" y="2449650"/>
              <a:ext cx="314200" cy="216150"/>
            </a:xfrm>
            <a:custGeom>
              <a:avLst/>
              <a:gdLst/>
              <a:ahLst/>
              <a:cxnLst/>
              <a:rect l="l" t="t" r="r" b="b"/>
              <a:pathLst>
                <a:path w="12568" h="8646" extrusionOk="0">
                  <a:moveTo>
                    <a:pt x="11166" y="1"/>
                  </a:moveTo>
                  <a:cubicBezTo>
                    <a:pt x="1" y="1"/>
                    <a:pt x="2607" y="8645"/>
                    <a:pt x="2607" y="8645"/>
                  </a:cubicBezTo>
                  <a:cubicBezTo>
                    <a:pt x="4104" y="1453"/>
                    <a:pt x="12568" y="43"/>
                    <a:pt x="12568" y="43"/>
                  </a:cubicBezTo>
                  <a:cubicBezTo>
                    <a:pt x="12078" y="15"/>
                    <a:pt x="11611" y="1"/>
                    <a:pt x="1116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37"/>
            <p:cNvSpPr/>
            <p:nvPr/>
          </p:nvSpPr>
          <p:spPr>
            <a:xfrm>
              <a:off x="2493025" y="2721150"/>
              <a:ext cx="44725" cy="78650"/>
            </a:xfrm>
            <a:custGeom>
              <a:avLst/>
              <a:gdLst/>
              <a:ahLst/>
              <a:cxnLst/>
              <a:rect l="l" t="t" r="r" b="b"/>
              <a:pathLst>
                <a:path w="1789" h="3146" extrusionOk="0">
                  <a:moveTo>
                    <a:pt x="0" y="1"/>
                  </a:moveTo>
                  <a:cubicBezTo>
                    <a:pt x="0" y="1"/>
                    <a:pt x="576" y="2632"/>
                    <a:pt x="1252" y="3145"/>
                  </a:cubicBezTo>
                  <a:lnTo>
                    <a:pt x="1788" y="668"/>
                  </a:lnTo>
                  <a:lnTo>
                    <a:pt x="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37"/>
            <p:cNvSpPr/>
            <p:nvPr/>
          </p:nvSpPr>
          <p:spPr>
            <a:xfrm>
              <a:off x="2238350" y="3093200"/>
              <a:ext cx="221525" cy="311050"/>
            </a:xfrm>
            <a:custGeom>
              <a:avLst/>
              <a:gdLst/>
              <a:ahLst/>
              <a:cxnLst/>
              <a:rect l="l" t="t" r="r" b="b"/>
              <a:pathLst>
                <a:path w="8861" h="12442" extrusionOk="0">
                  <a:moveTo>
                    <a:pt x="0" y="1"/>
                  </a:moveTo>
                  <a:lnTo>
                    <a:pt x="1389" y="12441"/>
                  </a:lnTo>
                  <a:lnTo>
                    <a:pt x="8861" y="1"/>
                  </a:ln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8" name="Google Shape;1828;p37"/>
            <p:cNvSpPr/>
            <p:nvPr/>
          </p:nvSpPr>
          <p:spPr>
            <a:xfrm>
              <a:off x="2103575" y="3252200"/>
              <a:ext cx="31150" cy="48100"/>
            </a:xfrm>
            <a:custGeom>
              <a:avLst/>
              <a:gdLst/>
              <a:ahLst/>
              <a:cxnLst/>
              <a:rect l="l" t="t" r="r" b="b"/>
              <a:pathLst>
                <a:path w="1246" h="1924" extrusionOk="0">
                  <a:moveTo>
                    <a:pt x="399" y="0"/>
                  </a:moveTo>
                  <a:cubicBezTo>
                    <a:pt x="208" y="0"/>
                    <a:pt x="52" y="152"/>
                    <a:pt x="46" y="343"/>
                  </a:cubicBezTo>
                  <a:lnTo>
                    <a:pt x="1" y="1889"/>
                  </a:lnTo>
                  <a:lnTo>
                    <a:pt x="1194" y="1924"/>
                  </a:lnTo>
                  <a:lnTo>
                    <a:pt x="1239" y="379"/>
                  </a:lnTo>
                  <a:cubicBezTo>
                    <a:pt x="1245" y="183"/>
                    <a:pt x="1093" y="21"/>
                    <a:pt x="899" y="16"/>
                  </a:cubicBezTo>
                  <a:lnTo>
                    <a:pt x="409" y="1"/>
                  </a:lnTo>
                  <a:cubicBezTo>
                    <a:pt x="406" y="0"/>
                    <a:pt x="402" y="0"/>
                    <a:pt x="399"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37"/>
            <p:cNvSpPr/>
            <p:nvPr/>
          </p:nvSpPr>
          <p:spPr>
            <a:xfrm>
              <a:off x="2005900" y="3294000"/>
              <a:ext cx="218600" cy="320675"/>
            </a:xfrm>
            <a:custGeom>
              <a:avLst/>
              <a:gdLst/>
              <a:ahLst/>
              <a:cxnLst/>
              <a:rect l="l" t="t" r="r" b="b"/>
              <a:pathLst>
                <a:path w="8744" h="12827" extrusionOk="0">
                  <a:moveTo>
                    <a:pt x="4460" y="1"/>
                  </a:moveTo>
                  <a:cubicBezTo>
                    <a:pt x="2188" y="1"/>
                    <a:pt x="313" y="1808"/>
                    <a:pt x="246" y="4094"/>
                  </a:cubicBezTo>
                  <a:lnTo>
                    <a:pt x="3" y="12354"/>
                  </a:lnTo>
                  <a:cubicBezTo>
                    <a:pt x="1" y="12483"/>
                    <a:pt x="103" y="12589"/>
                    <a:pt x="233" y="12593"/>
                  </a:cubicBezTo>
                  <a:cubicBezTo>
                    <a:pt x="235" y="12593"/>
                    <a:pt x="237" y="12593"/>
                    <a:pt x="240" y="12593"/>
                  </a:cubicBezTo>
                  <a:cubicBezTo>
                    <a:pt x="366" y="12593"/>
                    <a:pt x="470" y="12494"/>
                    <a:pt x="476" y="12367"/>
                  </a:cubicBezTo>
                  <a:lnTo>
                    <a:pt x="719" y="4107"/>
                  </a:lnTo>
                  <a:cubicBezTo>
                    <a:pt x="777" y="2077"/>
                    <a:pt x="2441" y="472"/>
                    <a:pt x="4459" y="472"/>
                  </a:cubicBezTo>
                  <a:cubicBezTo>
                    <a:pt x="4496" y="472"/>
                    <a:pt x="4533" y="473"/>
                    <a:pt x="4571" y="474"/>
                  </a:cubicBezTo>
                  <a:cubicBezTo>
                    <a:pt x="6636" y="535"/>
                    <a:pt x="8267" y="2262"/>
                    <a:pt x="8206" y="4327"/>
                  </a:cubicBezTo>
                  <a:lnTo>
                    <a:pt x="7962" y="12585"/>
                  </a:lnTo>
                  <a:cubicBezTo>
                    <a:pt x="7959" y="12715"/>
                    <a:pt x="8061" y="12823"/>
                    <a:pt x="8191" y="12827"/>
                  </a:cubicBezTo>
                  <a:lnTo>
                    <a:pt x="8198" y="12827"/>
                  </a:lnTo>
                  <a:cubicBezTo>
                    <a:pt x="8325" y="12827"/>
                    <a:pt x="8428" y="12726"/>
                    <a:pt x="8434" y="12601"/>
                  </a:cubicBezTo>
                  <a:lnTo>
                    <a:pt x="8677" y="4343"/>
                  </a:lnTo>
                  <a:cubicBezTo>
                    <a:pt x="8743" y="2017"/>
                    <a:pt x="6910" y="71"/>
                    <a:pt x="4586" y="3"/>
                  </a:cubicBezTo>
                  <a:cubicBezTo>
                    <a:pt x="4544" y="1"/>
                    <a:pt x="4502" y="1"/>
                    <a:pt x="446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0" name="Google Shape;1830;p37"/>
            <p:cNvSpPr/>
            <p:nvPr/>
          </p:nvSpPr>
          <p:spPr>
            <a:xfrm>
              <a:off x="2006250" y="3364450"/>
              <a:ext cx="216250" cy="233375"/>
            </a:xfrm>
            <a:custGeom>
              <a:avLst/>
              <a:gdLst/>
              <a:ahLst/>
              <a:cxnLst/>
              <a:rect l="l" t="t" r="r" b="b"/>
              <a:pathLst>
                <a:path w="8650" h="9335" extrusionOk="0">
                  <a:moveTo>
                    <a:pt x="4361" y="1"/>
                  </a:moveTo>
                  <a:cubicBezTo>
                    <a:pt x="2093" y="1"/>
                    <a:pt x="217" y="1813"/>
                    <a:pt x="150" y="4094"/>
                  </a:cubicBezTo>
                  <a:lnTo>
                    <a:pt x="4" y="9091"/>
                  </a:lnTo>
                  <a:cubicBezTo>
                    <a:pt x="0" y="9222"/>
                    <a:pt x="103" y="9330"/>
                    <a:pt x="232" y="9334"/>
                  </a:cubicBezTo>
                  <a:lnTo>
                    <a:pt x="239" y="9334"/>
                  </a:lnTo>
                  <a:cubicBezTo>
                    <a:pt x="367" y="9334"/>
                    <a:pt x="471" y="9234"/>
                    <a:pt x="475" y="9106"/>
                  </a:cubicBezTo>
                  <a:lnTo>
                    <a:pt x="621" y="4109"/>
                  </a:lnTo>
                  <a:cubicBezTo>
                    <a:pt x="681" y="2079"/>
                    <a:pt x="2355" y="472"/>
                    <a:pt x="4370" y="472"/>
                  </a:cubicBezTo>
                  <a:cubicBezTo>
                    <a:pt x="4405" y="472"/>
                    <a:pt x="4440" y="473"/>
                    <a:pt x="4475" y="474"/>
                  </a:cubicBezTo>
                  <a:cubicBezTo>
                    <a:pt x="6542" y="535"/>
                    <a:pt x="8169" y="2260"/>
                    <a:pt x="8108" y="4327"/>
                  </a:cubicBezTo>
                  <a:lnTo>
                    <a:pt x="7969" y="9026"/>
                  </a:lnTo>
                  <a:cubicBezTo>
                    <a:pt x="7966" y="9158"/>
                    <a:pt x="8068" y="9266"/>
                    <a:pt x="8199" y="9270"/>
                  </a:cubicBezTo>
                  <a:cubicBezTo>
                    <a:pt x="8203" y="9270"/>
                    <a:pt x="8206" y="9270"/>
                    <a:pt x="8210" y="9270"/>
                  </a:cubicBezTo>
                  <a:cubicBezTo>
                    <a:pt x="8336" y="9270"/>
                    <a:pt x="8439" y="9167"/>
                    <a:pt x="8443" y="9042"/>
                  </a:cubicBezTo>
                  <a:lnTo>
                    <a:pt x="8579" y="4341"/>
                  </a:lnTo>
                  <a:cubicBezTo>
                    <a:pt x="8650" y="2013"/>
                    <a:pt x="6818" y="71"/>
                    <a:pt x="4490" y="3"/>
                  </a:cubicBezTo>
                  <a:cubicBezTo>
                    <a:pt x="4447" y="1"/>
                    <a:pt x="4404" y="1"/>
                    <a:pt x="436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1" name="Google Shape;1831;p37"/>
            <p:cNvSpPr/>
            <p:nvPr/>
          </p:nvSpPr>
          <p:spPr>
            <a:xfrm>
              <a:off x="1996225" y="3570900"/>
              <a:ext cx="53450" cy="74675"/>
            </a:xfrm>
            <a:custGeom>
              <a:avLst/>
              <a:gdLst/>
              <a:ahLst/>
              <a:cxnLst/>
              <a:rect l="l" t="t" r="r" b="b"/>
              <a:pathLst>
                <a:path w="2138" h="2987" extrusionOk="0">
                  <a:moveTo>
                    <a:pt x="1092" y="0"/>
                  </a:moveTo>
                  <a:cubicBezTo>
                    <a:pt x="524" y="0"/>
                    <a:pt x="49" y="650"/>
                    <a:pt x="25" y="1462"/>
                  </a:cubicBezTo>
                  <a:cubicBezTo>
                    <a:pt x="0" y="2287"/>
                    <a:pt x="449" y="2969"/>
                    <a:pt x="1026" y="2986"/>
                  </a:cubicBezTo>
                  <a:cubicBezTo>
                    <a:pt x="1034" y="2986"/>
                    <a:pt x="1041" y="2986"/>
                    <a:pt x="1048" y="2986"/>
                  </a:cubicBezTo>
                  <a:cubicBezTo>
                    <a:pt x="1614" y="2986"/>
                    <a:pt x="2091" y="2337"/>
                    <a:pt x="2113" y="1525"/>
                  </a:cubicBezTo>
                  <a:cubicBezTo>
                    <a:pt x="2138" y="700"/>
                    <a:pt x="1689" y="18"/>
                    <a:pt x="1114" y="1"/>
                  </a:cubicBezTo>
                  <a:cubicBezTo>
                    <a:pt x="1106" y="1"/>
                    <a:pt x="1099" y="0"/>
                    <a:pt x="109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2" name="Google Shape;1832;p37"/>
            <p:cNvSpPr/>
            <p:nvPr/>
          </p:nvSpPr>
          <p:spPr>
            <a:xfrm>
              <a:off x="2169075" y="3575975"/>
              <a:ext cx="53425" cy="74675"/>
            </a:xfrm>
            <a:custGeom>
              <a:avLst/>
              <a:gdLst/>
              <a:ahLst/>
              <a:cxnLst/>
              <a:rect l="l" t="t" r="r" b="b"/>
              <a:pathLst>
                <a:path w="2137" h="2987" extrusionOk="0">
                  <a:moveTo>
                    <a:pt x="1093" y="1"/>
                  </a:moveTo>
                  <a:cubicBezTo>
                    <a:pt x="524" y="1"/>
                    <a:pt x="48" y="649"/>
                    <a:pt x="24" y="1464"/>
                  </a:cubicBezTo>
                  <a:cubicBezTo>
                    <a:pt x="1" y="2287"/>
                    <a:pt x="447" y="2969"/>
                    <a:pt x="1025" y="2986"/>
                  </a:cubicBezTo>
                  <a:cubicBezTo>
                    <a:pt x="1032" y="2986"/>
                    <a:pt x="1040" y="2987"/>
                    <a:pt x="1047" y="2987"/>
                  </a:cubicBezTo>
                  <a:cubicBezTo>
                    <a:pt x="1613" y="2987"/>
                    <a:pt x="2089" y="2337"/>
                    <a:pt x="2114" y="1525"/>
                  </a:cubicBezTo>
                  <a:cubicBezTo>
                    <a:pt x="2137" y="700"/>
                    <a:pt x="1690" y="18"/>
                    <a:pt x="1112" y="1"/>
                  </a:cubicBezTo>
                  <a:cubicBezTo>
                    <a:pt x="1106" y="1"/>
                    <a:pt x="1099" y="1"/>
                    <a:pt x="109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3" name="Google Shape;1833;p37"/>
            <p:cNvSpPr/>
            <p:nvPr/>
          </p:nvSpPr>
          <p:spPr>
            <a:xfrm>
              <a:off x="2058625" y="3291000"/>
              <a:ext cx="114700" cy="29425"/>
            </a:xfrm>
            <a:custGeom>
              <a:avLst/>
              <a:gdLst/>
              <a:ahLst/>
              <a:cxnLst/>
              <a:rect l="l" t="t" r="r" b="b"/>
              <a:pathLst>
                <a:path w="4588" h="1177" extrusionOk="0">
                  <a:moveTo>
                    <a:pt x="2353" y="0"/>
                  </a:moveTo>
                  <a:cubicBezTo>
                    <a:pt x="1651" y="0"/>
                    <a:pt x="950" y="171"/>
                    <a:pt x="313" y="510"/>
                  </a:cubicBezTo>
                  <a:cubicBezTo>
                    <a:pt x="1" y="677"/>
                    <a:pt x="100" y="1149"/>
                    <a:pt x="453" y="1175"/>
                  </a:cubicBezTo>
                  <a:cubicBezTo>
                    <a:pt x="462" y="1176"/>
                    <a:pt x="472" y="1176"/>
                    <a:pt x="481" y="1176"/>
                  </a:cubicBezTo>
                  <a:cubicBezTo>
                    <a:pt x="538" y="1176"/>
                    <a:pt x="594" y="1162"/>
                    <a:pt x="645" y="1135"/>
                  </a:cubicBezTo>
                  <a:cubicBezTo>
                    <a:pt x="1180" y="851"/>
                    <a:pt x="1767" y="709"/>
                    <a:pt x="2355" y="709"/>
                  </a:cubicBezTo>
                  <a:cubicBezTo>
                    <a:pt x="2927" y="709"/>
                    <a:pt x="3499" y="844"/>
                    <a:pt x="4022" y="1115"/>
                  </a:cubicBezTo>
                  <a:cubicBezTo>
                    <a:pt x="4073" y="1141"/>
                    <a:pt x="4128" y="1154"/>
                    <a:pt x="4183" y="1154"/>
                  </a:cubicBezTo>
                  <a:cubicBezTo>
                    <a:pt x="4311" y="1154"/>
                    <a:pt x="4435" y="1084"/>
                    <a:pt x="4499" y="962"/>
                  </a:cubicBezTo>
                  <a:cubicBezTo>
                    <a:pt x="4588" y="790"/>
                    <a:pt x="4520" y="575"/>
                    <a:pt x="4347" y="486"/>
                  </a:cubicBezTo>
                  <a:cubicBezTo>
                    <a:pt x="3721" y="162"/>
                    <a:pt x="3037" y="0"/>
                    <a:pt x="235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4" name="Google Shape;1834;p37"/>
            <p:cNvSpPr/>
            <p:nvPr/>
          </p:nvSpPr>
          <p:spPr>
            <a:xfrm>
              <a:off x="2233250" y="2982800"/>
              <a:ext cx="198750" cy="49050"/>
            </a:xfrm>
            <a:custGeom>
              <a:avLst/>
              <a:gdLst/>
              <a:ahLst/>
              <a:cxnLst/>
              <a:rect l="l" t="t" r="r" b="b"/>
              <a:pathLst>
                <a:path w="7950" h="1962" extrusionOk="0">
                  <a:moveTo>
                    <a:pt x="7681" y="0"/>
                  </a:moveTo>
                  <a:cubicBezTo>
                    <a:pt x="7638" y="0"/>
                    <a:pt x="7595" y="12"/>
                    <a:pt x="7556" y="37"/>
                  </a:cubicBezTo>
                  <a:cubicBezTo>
                    <a:pt x="5670" y="1216"/>
                    <a:pt x="3659" y="1479"/>
                    <a:pt x="2236" y="1479"/>
                  </a:cubicBezTo>
                  <a:cubicBezTo>
                    <a:pt x="1095" y="1479"/>
                    <a:pt x="331" y="1310"/>
                    <a:pt x="315" y="1306"/>
                  </a:cubicBezTo>
                  <a:cubicBezTo>
                    <a:pt x="296" y="1302"/>
                    <a:pt x="278" y="1300"/>
                    <a:pt x="260" y="1300"/>
                  </a:cubicBezTo>
                  <a:cubicBezTo>
                    <a:pt x="153" y="1300"/>
                    <a:pt x="56" y="1374"/>
                    <a:pt x="31" y="1483"/>
                  </a:cubicBezTo>
                  <a:cubicBezTo>
                    <a:pt x="1" y="1608"/>
                    <a:pt x="81" y="1736"/>
                    <a:pt x="208" y="1766"/>
                  </a:cubicBezTo>
                  <a:cubicBezTo>
                    <a:pt x="280" y="1781"/>
                    <a:pt x="1078" y="1962"/>
                    <a:pt x="2258" y="1962"/>
                  </a:cubicBezTo>
                  <a:cubicBezTo>
                    <a:pt x="3741" y="1962"/>
                    <a:pt x="5817" y="1679"/>
                    <a:pt x="7805" y="436"/>
                  </a:cubicBezTo>
                  <a:cubicBezTo>
                    <a:pt x="7917" y="367"/>
                    <a:pt x="7949" y="221"/>
                    <a:pt x="7881" y="111"/>
                  </a:cubicBezTo>
                  <a:cubicBezTo>
                    <a:pt x="7837" y="40"/>
                    <a:pt x="7760" y="0"/>
                    <a:pt x="768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37"/>
            <p:cNvSpPr/>
            <p:nvPr/>
          </p:nvSpPr>
          <p:spPr>
            <a:xfrm>
              <a:off x="2216300" y="2687325"/>
              <a:ext cx="38175" cy="140200"/>
            </a:xfrm>
            <a:custGeom>
              <a:avLst/>
              <a:gdLst/>
              <a:ahLst/>
              <a:cxnLst/>
              <a:rect l="l" t="t" r="r" b="b"/>
              <a:pathLst>
                <a:path w="1527" h="5608" extrusionOk="0">
                  <a:moveTo>
                    <a:pt x="844" y="1"/>
                  </a:moveTo>
                  <a:lnTo>
                    <a:pt x="542" y="1728"/>
                  </a:lnTo>
                  <a:cubicBezTo>
                    <a:pt x="466" y="2156"/>
                    <a:pt x="381" y="2585"/>
                    <a:pt x="314" y="3014"/>
                  </a:cubicBezTo>
                  <a:cubicBezTo>
                    <a:pt x="242" y="3491"/>
                    <a:pt x="1" y="4033"/>
                    <a:pt x="54" y="4517"/>
                  </a:cubicBezTo>
                  <a:cubicBezTo>
                    <a:pt x="114" y="5064"/>
                    <a:pt x="728" y="5608"/>
                    <a:pt x="1301" y="5608"/>
                  </a:cubicBezTo>
                  <a:cubicBezTo>
                    <a:pt x="1378" y="5608"/>
                    <a:pt x="1453" y="5598"/>
                    <a:pt x="1526" y="5578"/>
                  </a:cubicBezTo>
                  <a:lnTo>
                    <a:pt x="844" y="1"/>
                  </a:lnTo>
                  <a:close/>
                </a:path>
              </a:pathLst>
            </a:custGeom>
            <a:solidFill>
              <a:srgbClr val="AB6D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p37"/>
            <p:cNvSpPr/>
            <p:nvPr/>
          </p:nvSpPr>
          <p:spPr>
            <a:xfrm>
              <a:off x="2210750" y="2681400"/>
              <a:ext cx="50175" cy="152025"/>
            </a:xfrm>
            <a:custGeom>
              <a:avLst/>
              <a:gdLst/>
              <a:ahLst/>
              <a:cxnLst/>
              <a:rect l="l" t="t" r="r" b="b"/>
              <a:pathLst>
                <a:path w="2007" h="6081" extrusionOk="0">
                  <a:moveTo>
                    <a:pt x="1066" y="0"/>
                  </a:moveTo>
                  <a:cubicBezTo>
                    <a:pt x="954" y="0"/>
                    <a:pt x="855" y="81"/>
                    <a:pt x="834" y="196"/>
                  </a:cubicBezTo>
                  <a:lnTo>
                    <a:pt x="530" y="1923"/>
                  </a:lnTo>
                  <a:cubicBezTo>
                    <a:pt x="506" y="2071"/>
                    <a:pt x="477" y="2220"/>
                    <a:pt x="451" y="2366"/>
                  </a:cubicBezTo>
                  <a:cubicBezTo>
                    <a:pt x="399" y="2643"/>
                    <a:pt x="346" y="2930"/>
                    <a:pt x="302" y="3215"/>
                  </a:cubicBezTo>
                  <a:cubicBezTo>
                    <a:pt x="274" y="3383"/>
                    <a:pt x="236" y="3550"/>
                    <a:pt x="188" y="3713"/>
                  </a:cubicBezTo>
                  <a:cubicBezTo>
                    <a:pt x="97" y="4063"/>
                    <a:pt x="0" y="4422"/>
                    <a:pt x="42" y="4781"/>
                  </a:cubicBezTo>
                  <a:cubicBezTo>
                    <a:pt x="84" y="5163"/>
                    <a:pt x="348" y="5560"/>
                    <a:pt x="728" y="5817"/>
                  </a:cubicBezTo>
                  <a:cubicBezTo>
                    <a:pt x="985" y="5990"/>
                    <a:pt x="1262" y="6081"/>
                    <a:pt x="1526" y="6081"/>
                  </a:cubicBezTo>
                  <a:cubicBezTo>
                    <a:pt x="1623" y="6081"/>
                    <a:pt x="1720" y="6067"/>
                    <a:pt x="1813" y="6043"/>
                  </a:cubicBezTo>
                  <a:cubicBezTo>
                    <a:pt x="1937" y="6005"/>
                    <a:pt x="2007" y="5877"/>
                    <a:pt x="1973" y="5752"/>
                  </a:cubicBezTo>
                  <a:cubicBezTo>
                    <a:pt x="1944" y="5648"/>
                    <a:pt x="1849" y="5579"/>
                    <a:pt x="1745" y="5579"/>
                  </a:cubicBezTo>
                  <a:cubicBezTo>
                    <a:pt x="1726" y="5579"/>
                    <a:pt x="1706" y="5582"/>
                    <a:pt x="1686" y="5587"/>
                  </a:cubicBezTo>
                  <a:cubicBezTo>
                    <a:pt x="1634" y="5601"/>
                    <a:pt x="1580" y="5608"/>
                    <a:pt x="1524" y="5608"/>
                  </a:cubicBezTo>
                  <a:cubicBezTo>
                    <a:pt x="1355" y="5608"/>
                    <a:pt x="1169" y="5545"/>
                    <a:pt x="992" y="5425"/>
                  </a:cubicBezTo>
                  <a:cubicBezTo>
                    <a:pt x="726" y="5247"/>
                    <a:pt x="538" y="4973"/>
                    <a:pt x="510" y="4728"/>
                  </a:cubicBezTo>
                  <a:cubicBezTo>
                    <a:pt x="479" y="4458"/>
                    <a:pt x="565" y="4141"/>
                    <a:pt x="644" y="3833"/>
                  </a:cubicBezTo>
                  <a:cubicBezTo>
                    <a:pt x="696" y="3652"/>
                    <a:pt x="738" y="3472"/>
                    <a:pt x="770" y="3288"/>
                  </a:cubicBezTo>
                  <a:cubicBezTo>
                    <a:pt x="812" y="3008"/>
                    <a:pt x="865" y="2725"/>
                    <a:pt x="914" y="2451"/>
                  </a:cubicBezTo>
                  <a:cubicBezTo>
                    <a:pt x="943" y="2303"/>
                    <a:pt x="969" y="2155"/>
                    <a:pt x="996" y="2005"/>
                  </a:cubicBezTo>
                  <a:lnTo>
                    <a:pt x="1300" y="278"/>
                  </a:lnTo>
                  <a:cubicBezTo>
                    <a:pt x="1321" y="148"/>
                    <a:pt x="1235" y="27"/>
                    <a:pt x="1108" y="4"/>
                  </a:cubicBezTo>
                  <a:cubicBezTo>
                    <a:pt x="1094" y="2"/>
                    <a:pt x="1080" y="0"/>
                    <a:pt x="1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7" name="Google Shape;1837;p37"/>
            <p:cNvSpPr/>
            <p:nvPr/>
          </p:nvSpPr>
          <p:spPr>
            <a:xfrm>
              <a:off x="2631400" y="3412475"/>
              <a:ext cx="65825" cy="329425"/>
            </a:xfrm>
            <a:custGeom>
              <a:avLst/>
              <a:gdLst/>
              <a:ahLst/>
              <a:cxnLst/>
              <a:rect l="l" t="t" r="r" b="b"/>
              <a:pathLst>
                <a:path w="2633" h="13177" extrusionOk="0">
                  <a:moveTo>
                    <a:pt x="2363" y="0"/>
                  </a:moveTo>
                  <a:cubicBezTo>
                    <a:pt x="2281" y="0"/>
                    <a:pt x="2201" y="43"/>
                    <a:pt x="2159" y="120"/>
                  </a:cubicBezTo>
                  <a:lnTo>
                    <a:pt x="0" y="3917"/>
                  </a:lnTo>
                  <a:lnTo>
                    <a:pt x="0" y="12941"/>
                  </a:lnTo>
                  <a:cubicBezTo>
                    <a:pt x="0" y="13070"/>
                    <a:pt x="105" y="13176"/>
                    <a:pt x="236" y="13176"/>
                  </a:cubicBezTo>
                  <a:cubicBezTo>
                    <a:pt x="367" y="13176"/>
                    <a:pt x="472" y="13070"/>
                    <a:pt x="472" y="12941"/>
                  </a:cubicBezTo>
                  <a:lnTo>
                    <a:pt x="472" y="4040"/>
                  </a:lnTo>
                  <a:lnTo>
                    <a:pt x="2567" y="352"/>
                  </a:lnTo>
                  <a:cubicBezTo>
                    <a:pt x="2632" y="240"/>
                    <a:pt x="2592" y="96"/>
                    <a:pt x="2480" y="31"/>
                  </a:cubicBezTo>
                  <a:cubicBezTo>
                    <a:pt x="2443" y="10"/>
                    <a:pt x="2403" y="0"/>
                    <a:pt x="236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8" name="Google Shape;1838;p37"/>
            <p:cNvSpPr/>
            <p:nvPr/>
          </p:nvSpPr>
          <p:spPr>
            <a:xfrm>
              <a:off x="1949750" y="3388725"/>
              <a:ext cx="34700" cy="336175"/>
            </a:xfrm>
            <a:custGeom>
              <a:avLst/>
              <a:gdLst/>
              <a:ahLst/>
              <a:cxnLst/>
              <a:rect l="l" t="t" r="r" b="b"/>
              <a:pathLst>
                <a:path w="1388" h="13447" extrusionOk="0">
                  <a:moveTo>
                    <a:pt x="269" y="1"/>
                  </a:moveTo>
                  <a:cubicBezTo>
                    <a:pt x="244" y="1"/>
                    <a:pt x="218" y="5"/>
                    <a:pt x="193" y="14"/>
                  </a:cubicBezTo>
                  <a:cubicBezTo>
                    <a:pt x="65" y="58"/>
                    <a:pt x="1" y="196"/>
                    <a:pt x="48" y="322"/>
                  </a:cubicBezTo>
                  <a:lnTo>
                    <a:pt x="915" y="2826"/>
                  </a:lnTo>
                  <a:lnTo>
                    <a:pt x="915" y="13209"/>
                  </a:lnTo>
                  <a:cubicBezTo>
                    <a:pt x="915" y="13340"/>
                    <a:pt x="1021" y="13446"/>
                    <a:pt x="1152" y="13446"/>
                  </a:cubicBezTo>
                  <a:cubicBezTo>
                    <a:pt x="1281" y="13446"/>
                    <a:pt x="1388" y="13340"/>
                    <a:pt x="1388" y="13211"/>
                  </a:cubicBezTo>
                  <a:lnTo>
                    <a:pt x="1388" y="2746"/>
                  </a:lnTo>
                  <a:lnTo>
                    <a:pt x="495" y="166"/>
                  </a:lnTo>
                  <a:cubicBezTo>
                    <a:pt x="463" y="66"/>
                    <a:pt x="369" y="1"/>
                    <a:pt x="2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9" name="Google Shape;1839;p37"/>
            <p:cNvSpPr/>
            <p:nvPr/>
          </p:nvSpPr>
          <p:spPr>
            <a:xfrm>
              <a:off x="2630925" y="3640675"/>
              <a:ext cx="292875" cy="15100"/>
            </a:xfrm>
            <a:custGeom>
              <a:avLst/>
              <a:gdLst/>
              <a:ahLst/>
              <a:cxnLst/>
              <a:rect l="l" t="t" r="r" b="b"/>
              <a:pathLst>
                <a:path w="11715" h="604" extrusionOk="0">
                  <a:moveTo>
                    <a:pt x="11473" y="1"/>
                  </a:moveTo>
                  <a:cubicBezTo>
                    <a:pt x="11471" y="1"/>
                    <a:pt x="11468" y="1"/>
                    <a:pt x="11466" y="1"/>
                  </a:cubicBezTo>
                  <a:cubicBezTo>
                    <a:pt x="11421" y="4"/>
                    <a:pt x="8431" y="132"/>
                    <a:pt x="5063" y="132"/>
                  </a:cubicBezTo>
                  <a:cubicBezTo>
                    <a:pt x="3454" y="132"/>
                    <a:pt x="1759" y="102"/>
                    <a:pt x="257" y="16"/>
                  </a:cubicBezTo>
                  <a:cubicBezTo>
                    <a:pt x="252" y="16"/>
                    <a:pt x="248" y="16"/>
                    <a:pt x="243" y="16"/>
                  </a:cubicBezTo>
                  <a:cubicBezTo>
                    <a:pt x="120" y="16"/>
                    <a:pt x="15" y="112"/>
                    <a:pt x="8" y="237"/>
                  </a:cubicBezTo>
                  <a:cubicBezTo>
                    <a:pt x="0" y="368"/>
                    <a:pt x="99" y="480"/>
                    <a:pt x="230" y="488"/>
                  </a:cubicBezTo>
                  <a:cubicBezTo>
                    <a:pt x="1743" y="575"/>
                    <a:pt x="3453" y="603"/>
                    <a:pt x="5074" y="603"/>
                  </a:cubicBezTo>
                  <a:cubicBezTo>
                    <a:pt x="8450" y="603"/>
                    <a:pt x="11443" y="476"/>
                    <a:pt x="11485" y="472"/>
                  </a:cubicBezTo>
                  <a:cubicBezTo>
                    <a:pt x="11616" y="467"/>
                    <a:pt x="11715" y="356"/>
                    <a:pt x="11709" y="227"/>
                  </a:cubicBezTo>
                  <a:cubicBezTo>
                    <a:pt x="11704" y="100"/>
                    <a:pt x="11599" y="1"/>
                    <a:pt x="1147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p37"/>
            <p:cNvSpPr/>
            <p:nvPr/>
          </p:nvSpPr>
          <p:spPr>
            <a:xfrm>
              <a:off x="1809250" y="3612275"/>
              <a:ext cx="170650" cy="14375"/>
            </a:xfrm>
            <a:custGeom>
              <a:avLst/>
              <a:gdLst/>
              <a:ahLst/>
              <a:cxnLst/>
              <a:rect l="l" t="t" r="r" b="b"/>
              <a:pathLst>
                <a:path w="6826" h="575" extrusionOk="0">
                  <a:moveTo>
                    <a:pt x="6589" y="1"/>
                  </a:moveTo>
                  <a:cubicBezTo>
                    <a:pt x="6587" y="1"/>
                    <a:pt x="6585" y="1"/>
                    <a:pt x="6582" y="1"/>
                  </a:cubicBezTo>
                  <a:cubicBezTo>
                    <a:pt x="4882" y="3"/>
                    <a:pt x="276" y="102"/>
                    <a:pt x="228" y="102"/>
                  </a:cubicBezTo>
                  <a:cubicBezTo>
                    <a:pt x="101" y="107"/>
                    <a:pt x="0" y="212"/>
                    <a:pt x="2" y="341"/>
                  </a:cubicBezTo>
                  <a:cubicBezTo>
                    <a:pt x="4" y="468"/>
                    <a:pt x="106" y="571"/>
                    <a:pt x="234" y="575"/>
                  </a:cubicBezTo>
                  <a:lnTo>
                    <a:pt x="238" y="575"/>
                  </a:lnTo>
                  <a:cubicBezTo>
                    <a:pt x="285" y="573"/>
                    <a:pt x="4885" y="474"/>
                    <a:pt x="6582" y="474"/>
                  </a:cubicBezTo>
                  <a:cubicBezTo>
                    <a:pt x="6585" y="474"/>
                    <a:pt x="6587" y="474"/>
                    <a:pt x="6589" y="474"/>
                  </a:cubicBezTo>
                  <a:cubicBezTo>
                    <a:pt x="6719" y="474"/>
                    <a:pt x="6825" y="369"/>
                    <a:pt x="6825" y="238"/>
                  </a:cubicBezTo>
                  <a:cubicBezTo>
                    <a:pt x="6825" y="106"/>
                    <a:pt x="6719" y="1"/>
                    <a:pt x="658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p37"/>
            <p:cNvSpPr/>
            <p:nvPr/>
          </p:nvSpPr>
          <p:spPr>
            <a:xfrm>
              <a:off x="2540375" y="2772975"/>
              <a:ext cx="54900" cy="69200"/>
            </a:xfrm>
            <a:custGeom>
              <a:avLst/>
              <a:gdLst/>
              <a:ahLst/>
              <a:cxnLst/>
              <a:rect l="l" t="t" r="r" b="b"/>
              <a:pathLst>
                <a:path w="2196" h="2768" extrusionOk="0">
                  <a:moveTo>
                    <a:pt x="1944" y="1"/>
                  </a:moveTo>
                  <a:cubicBezTo>
                    <a:pt x="1933" y="1"/>
                    <a:pt x="1923" y="1"/>
                    <a:pt x="1912" y="3"/>
                  </a:cubicBezTo>
                  <a:cubicBezTo>
                    <a:pt x="1855" y="10"/>
                    <a:pt x="550" y="204"/>
                    <a:pt x="98" y="1464"/>
                  </a:cubicBezTo>
                  <a:lnTo>
                    <a:pt x="1" y="1737"/>
                  </a:lnTo>
                  <a:lnTo>
                    <a:pt x="288" y="1777"/>
                  </a:lnTo>
                  <a:cubicBezTo>
                    <a:pt x="677" y="1831"/>
                    <a:pt x="1148" y="1998"/>
                    <a:pt x="1203" y="2154"/>
                  </a:cubicBezTo>
                  <a:cubicBezTo>
                    <a:pt x="1228" y="2218"/>
                    <a:pt x="1137" y="2327"/>
                    <a:pt x="1097" y="2370"/>
                  </a:cubicBezTo>
                  <a:cubicBezTo>
                    <a:pt x="956" y="2522"/>
                    <a:pt x="1065" y="2767"/>
                    <a:pt x="1270" y="2767"/>
                  </a:cubicBezTo>
                  <a:cubicBezTo>
                    <a:pt x="1336" y="2767"/>
                    <a:pt x="1399" y="2739"/>
                    <a:pt x="1443" y="2689"/>
                  </a:cubicBezTo>
                  <a:cubicBezTo>
                    <a:pt x="1715" y="2399"/>
                    <a:pt x="1703" y="2150"/>
                    <a:pt x="1648" y="1994"/>
                  </a:cubicBezTo>
                  <a:cubicBezTo>
                    <a:pt x="1517" y="1631"/>
                    <a:pt x="1006" y="1449"/>
                    <a:pt x="658" y="1367"/>
                  </a:cubicBezTo>
                  <a:cubicBezTo>
                    <a:pt x="1080" y="609"/>
                    <a:pt x="1937" y="476"/>
                    <a:pt x="1977" y="470"/>
                  </a:cubicBezTo>
                  <a:cubicBezTo>
                    <a:pt x="2106" y="453"/>
                    <a:pt x="2195" y="333"/>
                    <a:pt x="2178" y="204"/>
                  </a:cubicBezTo>
                  <a:cubicBezTo>
                    <a:pt x="2161" y="86"/>
                    <a:pt x="2060" y="1"/>
                    <a:pt x="194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p37"/>
            <p:cNvSpPr/>
            <p:nvPr/>
          </p:nvSpPr>
          <p:spPr>
            <a:xfrm>
              <a:off x="2098225" y="2442475"/>
              <a:ext cx="600925" cy="271575"/>
            </a:xfrm>
            <a:custGeom>
              <a:avLst/>
              <a:gdLst/>
              <a:ahLst/>
              <a:cxnLst/>
              <a:rect l="l" t="t" r="r" b="b"/>
              <a:pathLst>
                <a:path w="24037" h="10863" extrusionOk="0">
                  <a:moveTo>
                    <a:pt x="9480" y="0"/>
                  </a:moveTo>
                  <a:cubicBezTo>
                    <a:pt x="1" y="0"/>
                    <a:pt x="710" y="6853"/>
                    <a:pt x="710" y="6853"/>
                  </a:cubicBezTo>
                  <a:cubicBezTo>
                    <a:pt x="710" y="6853"/>
                    <a:pt x="2304" y="6310"/>
                    <a:pt x="4974" y="6310"/>
                  </a:cubicBezTo>
                  <a:cubicBezTo>
                    <a:pt x="8277" y="6310"/>
                    <a:pt x="13226" y="7142"/>
                    <a:pt x="18842" y="10863"/>
                  </a:cubicBezTo>
                  <a:cubicBezTo>
                    <a:pt x="18842" y="10863"/>
                    <a:pt x="24037" y="1369"/>
                    <a:pt x="11842" y="127"/>
                  </a:cubicBezTo>
                  <a:cubicBezTo>
                    <a:pt x="10992" y="40"/>
                    <a:pt x="10206" y="0"/>
                    <a:pt x="948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37"/>
            <p:cNvSpPr/>
            <p:nvPr/>
          </p:nvSpPr>
          <p:spPr>
            <a:xfrm>
              <a:off x="2356625" y="2539175"/>
              <a:ext cx="36175" cy="36175"/>
            </a:xfrm>
            <a:custGeom>
              <a:avLst/>
              <a:gdLst/>
              <a:ahLst/>
              <a:cxnLst/>
              <a:rect l="l" t="t" r="r" b="b"/>
              <a:pathLst>
                <a:path w="1447" h="1447" extrusionOk="0">
                  <a:moveTo>
                    <a:pt x="723" y="0"/>
                  </a:moveTo>
                  <a:cubicBezTo>
                    <a:pt x="324" y="0"/>
                    <a:pt x="1" y="323"/>
                    <a:pt x="1" y="724"/>
                  </a:cubicBezTo>
                  <a:cubicBezTo>
                    <a:pt x="1" y="1123"/>
                    <a:pt x="324" y="1446"/>
                    <a:pt x="723" y="1446"/>
                  </a:cubicBezTo>
                  <a:cubicBezTo>
                    <a:pt x="1124" y="1446"/>
                    <a:pt x="1447" y="1123"/>
                    <a:pt x="1447" y="724"/>
                  </a:cubicBezTo>
                  <a:cubicBezTo>
                    <a:pt x="1447" y="323"/>
                    <a:pt x="1124" y="0"/>
                    <a:pt x="72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37"/>
            <p:cNvSpPr/>
            <p:nvPr/>
          </p:nvSpPr>
          <p:spPr>
            <a:xfrm>
              <a:off x="2434625" y="2478450"/>
              <a:ext cx="37600" cy="36175"/>
            </a:xfrm>
            <a:custGeom>
              <a:avLst/>
              <a:gdLst/>
              <a:ahLst/>
              <a:cxnLst/>
              <a:rect l="l" t="t" r="r" b="b"/>
              <a:pathLst>
                <a:path w="1504" h="1447" extrusionOk="0">
                  <a:moveTo>
                    <a:pt x="780" y="1"/>
                  </a:moveTo>
                  <a:cubicBezTo>
                    <a:pt x="487" y="1"/>
                    <a:pt x="225" y="176"/>
                    <a:pt x="113" y="447"/>
                  </a:cubicBezTo>
                  <a:cubicBezTo>
                    <a:pt x="1" y="717"/>
                    <a:pt x="62" y="1029"/>
                    <a:pt x="269" y="1236"/>
                  </a:cubicBezTo>
                  <a:cubicBezTo>
                    <a:pt x="407" y="1373"/>
                    <a:pt x="593" y="1447"/>
                    <a:pt x="781" y="1447"/>
                  </a:cubicBezTo>
                  <a:cubicBezTo>
                    <a:pt x="874" y="1447"/>
                    <a:pt x="968" y="1429"/>
                    <a:pt x="1057" y="1392"/>
                  </a:cubicBezTo>
                  <a:cubicBezTo>
                    <a:pt x="1327" y="1280"/>
                    <a:pt x="1504" y="1015"/>
                    <a:pt x="1504" y="723"/>
                  </a:cubicBezTo>
                  <a:cubicBezTo>
                    <a:pt x="1504" y="324"/>
                    <a:pt x="1181" y="1"/>
                    <a:pt x="78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37"/>
            <p:cNvSpPr/>
            <p:nvPr/>
          </p:nvSpPr>
          <p:spPr>
            <a:xfrm>
              <a:off x="2561225" y="2646100"/>
              <a:ext cx="26625" cy="36175"/>
            </a:xfrm>
            <a:custGeom>
              <a:avLst/>
              <a:gdLst/>
              <a:ahLst/>
              <a:cxnLst/>
              <a:rect l="l" t="t" r="r" b="b"/>
              <a:pathLst>
                <a:path w="1065" h="1447" extrusionOk="0">
                  <a:moveTo>
                    <a:pt x="724" y="0"/>
                  </a:moveTo>
                  <a:cubicBezTo>
                    <a:pt x="326" y="0"/>
                    <a:pt x="1" y="322"/>
                    <a:pt x="1" y="722"/>
                  </a:cubicBezTo>
                  <a:cubicBezTo>
                    <a:pt x="1" y="1123"/>
                    <a:pt x="326" y="1447"/>
                    <a:pt x="724" y="1447"/>
                  </a:cubicBezTo>
                  <a:cubicBezTo>
                    <a:pt x="729" y="1447"/>
                    <a:pt x="733" y="1447"/>
                    <a:pt x="738" y="1446"/>
                  </a:cubicBezTo>
                  <a:cubicBezTo>
                    <a:pt x="751" y="1446"/>
                    <a:pt x="763" y="1443"/>
                    <a:pt x="776" y="1443"/>
                  </a:cubicBezTo>
                  <a:cubicBezTo>
                    <a:pt x="903" y="996"/>
                    <a:pt x="1000" y="540"/>
                    <a:pt x="1065" y="82"/>
                  </a:cubicBezTo>
                  <a:cubicBezTo>
                    <a:pt x="964" y="29"/>
                    <a:pt x="852" y="0"/>
                    <a:pt x="738" y="0"/>
                  </a:cubicBezTo>
                  <a:cubicBezTo>
                    <a:pt x="733" y="0"/>
                    <a:pt x="729" y="0"/>
                    <a:pt x="72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37"/>
            <p:cNvSpPr/>
            <p:nvPr/>
          </p:nvSpPr>
          <p:spPr>
            <a:xfrm>
              <a:off x="2466600" y="2584525"/>
              <a:ext cx="37600" cy="36225"/>
            </a:xfrm>
            <a:custGeom>
              <a:avLst/>
              <a:gdLst/>
              <a:ahLst/>
              <a:cxnLst/>
              <a:rect l="l" t="t" r="r" b="b"/>
              <a:pathLst>
                <a:path w="1504" h="1449" extrusionOk="0">
                  <a:moveTo>
                    <a:pt x="723" y="1"/>
                  </a:moveTo>
                  <a:cubicBezTo>
                    <a:pt x="630" y="1"/>
                    <a:pt x="536" y="19"/>
                    <a:pt x="447" y="56"/>
                  </a:cubicBezTo>
                  <a:cubicBezTo>
                    <a:pt x="177" y="168"/>
                    <a:pt x="1" y="432"/>
                    <a:pt x="1" y="725"/>
                  </a:cubicBezTo>
                  <a:cubicBezTo>
                    <a:pt x="1" y="1124"/>
                    <a:pt x="324" y="1449"/>
                    <a:pt x="725" y="1449"/>
                  </a:cubicBezTo>
                  <a:cubicBezTo>
                    <a:pt x="1015" y="1449"/>
                    <a:pt x="1279" y="1272"/>
                    <a:pt x="1392" y="1002"/>
                  </a:cubicBezTo>
                  <a:cubicBezTo>
                    <a:pt x="1504" y="730"/>
                    <a:pt x="1441" y="421"/>
                    <a:pt x="1236" y="214"/>
                  </a:cubicBezTo>
                  <a:cubicBezTo>
                    <a:pt x="1097" y="75"/>
                    <a:pt x="911" y="1"/>
                    <a:pt x="72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p37"/>
            <p:cNvSpPr/>
            <p:nvPr/>
          </p:nvSpPr>
          <p:spPr>
            <a:xfrm>
              <a:off x="2549450" y="2533325"/>
              <a:ext cx="31850" cy="36125"/>
            </a:xfrm>
            <a:custGeom>
              <a:avLst/>
              <a:gdLst/>
              <a:ahLst/>
              <a:cxnLst/>
              <a:rect l="l" t="t" r="r" b="b"/>
              <a:pathLst>
                <a:path w="1274" h="1445" extrusionOk="0">
                  <a:moveTo>
                    <a:pt x="700" y="0"/>
                  </a:moveTo>
                  <a:cubicBezTo>
                    <a:pt x="306" y="18"/>
                    <a:pt x="1" y="346"/>
                    <a:pt x="10" y="738"/>
                  </a:cubicBezTo>
                  <a:cubicBezTo>
                    <a:pt x="20" y="1131"/>
                    <a:pt x="341" y="1445"/>
                    <a:pt x="732" y="1445"/>
                  </a:cubicBezTo>
                  <a:cubicBezTo>
                    <a:pt x="941" y="1443"/>
                    <a:pt x="1139" y="1353"/>
                    <a:pt x="1274" y="1196"/>
                  </a:cubicBezTo>
                  <a:cubicBezTo>
                    <a:pt x="1131" y="776"/>
                    <a:pt x="937" y="375"/>
                    <a:pt x="70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8" name="Google Shape;1848;p37"/>
            <p:cNvSpPr/>
            <p:nvPr/>
          </p:nvSpPr>
          <p:spPr>
            <a:xfrm>
              <a:off x="2207900" y="2526000"/>
              <a:ext cx="37600" cy="36175"/>
            </a:xfrm>
            <a:custGeom>
              <a:avLst/>
              <a:gdLst/>
              <a:ahLst/>
              <a:cxnLst/>
              <a:rect l="l" t="t" r="r" b="b"/>
              <a:pathLst>
                <a:path w="1504" h="1447" extrusionOk="0">
                  <a:moveTo>
                    <a:pt x="779" y="0"/>
                  </a:moveTo>
                  <a:cubicBezTo>
                    <a:pt x="591" y="0"/>
                    <a:pt x="406" y="74"/>
                    <a:pt x="268" y="212"/>
                  </a:cubicBezTo>
                  <a:cubicBezTo>
                    <a:pt x="61" y="419"/>
                    <a:pt x="0" y="730"/>
                    <a:pt x="112" y="1000"/>
                  </a:cubicBezTo>
                  <a:cubicBezTo>
                    <a:pt x="225" y="1270"/>
                    <a:pt x="487" y="1447"/>
                    <a:pt x="779" y="1447"/>
                  </a:cubicBezTo>
                  <a:cubicBezTo>
                    <a:pt x="1180" y="1447"/>
                    <a:pt x="1503" y="1122"/>
                    <a:pt x="1503" y="723"/>
                  </a:cubicBezTo>
                  <a:cubicBezTo>
                    <a:pt x="1503" y="430"/>
                    <a:pt x="1327" y="168"/>
                    <a:pt x="1057" y="56"/>
                  </a:cubicBezTo>
                  <a:cubicBezTo>
                    <a:pt x="967" y="19"/>
                    <a:pt x="873" y="0"/>
                    <a:pt x="779"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37"/>
            <p:cNvSpPr/>
            <p:nvPr/>
          </p:nvSpPr>
          <p:spPr>
            <a:xfrm>
              <a:off x="2304800" y="2459175"/>
              <a:ext cx="37600" cy="36175"/>
            </a:xfrm>
            <a:custGeom>
              <a:avLst/>
              <a:gdLst/>
              <a:ahLst/>
              <a:cxnLst/>
              <a:rect l="l" t="t" r="r" b="b"/>
              <a:pathLst>
                <a:path w="1504" h="1447" extrusionOk="0">
                  <a:moveTo>
                    <a:pt x="725" y="0"/>
                  </a:moveTo>
                  <a:cubicBezTo>
                    <a:pt x="324" y="0"/>
                    <a:pt x="1" y="323"/>
                    <a:pt x="1" y="722"/>
                  </a:cubicBezTo>
                  <a:cubicBezTo>
                    <a:pt x="1" y="1015"/>
                    <a:pt x="177" y="1279"/>
                    <a:pt x="447" y="1391"/>
                  </a:cubicBezTo>
                  <a:cubicBezTo>
                    <a:pt x="536" y="1428"/>
                    <a:pt x="630" y="1446"/>
                    <a:pt x="723" y="1446"/>
                  </a:cubicBezTo>
                  <a:cubicBezTo>
                    <a:pt x="912" y="1446"/>
                    <a:pt x="1097" y="1373"/>
                    <a:pt x="1236" y="1235"/>
                  </a:cubicBezTo>
                  <a:cubicBezTo>
                    <a:pt x="1441" y="1028"/>
                    <a:pt x="1504" y="717"/>
                    <a:pt x="1392" y="447"/>
                  </a:cubicBezTo>
                  <a:cubicBezTo>
                    <a:pt x="1279" y="175"/>
                    <a:pt x="1015" y="0"/>
                    <a:pt x="72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37"/>
            <p:cNvSpPr/>
            <p:nvPr/>
          </p:nvSpPr>
          <p:spPr>
            <a:xfrm>
              <a:off x="2117450" y="2548375"/>
              <a:ext cx="23150" cy="35225"/>
            </a:xfrm>
            <a:custGeom>
              <a:avLst/>
              <a:gdLst/>
              <a:ahLst/>
              <a:cxnLst/>
              <a:rect l="l" t="t" r="r" b="b"/>
              <a:pathLst>
                <a:path w="926" h="1409" extrusionOk="0">
                  <a:moveTo>
                    <a:pt x="377" y="1"/>
                  </a:moveTo>
                  <a:cubicBezTo>
                    <a:pt x="198" y="447"/>
                    <a:pt x="73" y="913"/>
                    <a:pt x="0" y="1390"/>
                  </a:cubicBezTo>
                  <a:cubicBezTo>
                    <a:pt x="52" y="1401"/>
                    <a:pt x="103" y="1409"/>
                    <a:pt x="156" y="1409"/>
                  </a:cubicBezTo>
                  <a:cubicBezTo>
                    <a:pt x="157" y="1409"/>
                    <a:pt x="159" y="1409"/>
                    <a:pt x="160" y="1409"/>
                  </a:cubicBezTo>
                  <a:cubicBezTo>
                    <a:pt x="514" y="1409"/>
                    <a:pt x="816" y="1149"/>
                    <a:pt x="871" y="799"/>
                  </a:cubicBezTo>
                  <a:cubicBezTo>
                    <a:pt x="926" y="447"/>
                    <a:pt x="715" y="109"/>
                    <a:pt x="37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37"/>
            <p:cNvSpPr/>
            <p:nvPr/>
          </p:nvSpPr>
          <p:spPr>
            <a:xfrm>
              <a:off x="2209500" y="2453525"/>
              <a:ext cx="33475" cy="20400"/>
            </a:xfrm>
            <a:custGeom>
              <a:avLst/>
              <a:gdLst/>
              <a:ahLst/>
              <a:cxnLst/>
              <a:rect l="l" t="t" r="r" b="b"/>
              <a:pathLst>
                <a:path w="1339" h="816" extrusionOk="0">
                  <a:moveTo>
                    <a:pt x="1329" y="0"/>
                  </a:moveTo>
                  <a:cubicBezTo>
                    <a:pt x="1293" y="8"/>
                    <a:pt x="1259" y="17"/>
                    <a:pt x="1223" y="27"/>
                  </a:cubicBezTo>
                  <a:cubicBezTo>
                    <a:pt x="807" y="145"/>
                    <a:pt x="398" y="291"/>
                    <a:pt x="1" y="468"/>
                  </a:cubicBezTo>
                  <a:cubicBezTo>
                    <a:pt x="133" y="688"/>
                    <a:pt x="370" y="816"/>
                    <a:pt x="618" y="816"/>
                  </a:cubicBezTo>
                  <a:cubicBezTo>
                    <a:pt x="682" y="816"/>
                    <a:pt x="748" y="807"/>
                    <a:pt x="812" y="789"/>
                  </a:cubicBezTo>
                  <a:cubicBezTo>
                    <a:pt x="1124" y="701"/>
                    <a:pt x="1339" y="416"/>
                    <a:pt x="1337" y="91"/>
                  </a:cubicBezTo>
                  <a:cubicBezTo>
                    <a:pt x="1337" y="61"/>
                    <a:pt x="1333" y="31"/>
                    <a:pt x="1329"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52" name="Google Shape;1852;p37"/>
          <p:cNvGrpSpPr/>
          <p:nvPr/>
        </p:nvGrpSpPr>
        <p:grpSpPr>
          <a:xfrm rot="-4701483">
            <a:off x="7932233" y="3064472"/>
            <a:ext cx="1652097" cy="3088208"/>
            <a:chOff x="4530725" y="2880400"/>
            <a:chExt cx="418300" cy="781875"/>
          </a:xfrm>
        </p:grpSpPr>
        <p:sp>
          <p:nvSpPr>
            <p:cNvPr id="1853" name="Google Shape;1853;p37"/>
            <p:cNvSpPr/>
            <p:nvPr/>
          </p:nvSpPr>
          <p:spPr>
            <a:xfrm>
              <a:off x="4686775" y="3017725"/>
              <a:ext cx="168500" cy="167750"/>
            </a:xfrm>
            <a:custGeom>
              <a:avLst/>
              <a:gdLst/>
              <a:ahLst/>
              <a:cxnLst/>
              <a:rect l="l" t="t" r="r" b="b"/>
              <a:pathLst>
                <a:path w="6740" h="6710" extrusionOk="0">
                  <a:moveTo>
                    <a:pt x="2949" y="0"/>
                  </a:moveTo>
                  <a:cubicBezTo>
                    <a:pt x="2949" y="0"/>
                    <a:pt x="2157" y="1070"/>
                    <a:pt x="1078" y="2391"/>
                  </a:cubicBezTo>
                  <a:cubicBezTo>
                    <a:pt x="0" y="3709"/>
                    <a:pt x="1315" y="6710"/>
                    <a:pt x="1315" y="6710"/>
                  </a:cubicBezTo>
                  <a:cubicBezTo>
                    <a:pt x="6740" y="3860"/>
                    <a:pt x="2949" y="1"/>
                    <a:pt x="29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p37"/>
            <p:cNvSpPr/>
            <p:nvPr/>
          </p:nvSpPr>
          <p:spPr>
            <a:xfrm>
              <a:off x="4706775" y="3105275"/>
              <a:ext cx="42650" cy="119025"/>
            </a:xfrm>
            <a:custGeom>
              <a:avLst/>
              <a:gdLst/>
              <a:ahLst/>
              <a:cxnLst/>
              <a:rect l="l" t="t" r="r" b="b"/>
              <a:pathLst>
                <a:path w="1706" h="4761" extrusionOk="0">
                  <a:moveTo>
                    <a:pt x="1513" y="0"/>
                  </a:moveTo>
                  <a:cubicBezTo>
                    <a:pt x="1468" y="0"/>
                    <a:pt x="1422" y="22"/>
                    <a:pt x="1391" y="73"/>
                  </a:cubicBezTo>
                  <a:cubicBezTo>
                    <a:pt x="652" y="1382"/>
                    <a:pt x="42" y="4454"/>
                    <a:pt x="17" y="4585"/>
                  </a:cubicBezTo>
                  <a:cubicBezTo>
                    <a:pt x="0" y="4663"/>
                    <a:pt x="53" y="4741"/>
                    <a:pt x="131" y="4756"/>
                  </a:cubicBezTo>
                  <a:cubicBezTo>
                    <a:pt x="141" y="4758"/>
                    <a:pt x="150" y="4760"/>
                    <a:pt x="160" y="4760"/>
                  </a:cubicBezTo>
                  <a:cubicBezTo>
                    <a:pt x="230" y="4758"/>
                    <a:pt x="291" y="4709"/>
                    <a:pt x="304" y="4641"/>
                  </a:cubicBezTo>
                  <a:cubicBezTo>
                    <a:pt x="310" y="4608"/>
                    <a:pt x="931" y="1484"/>
                    <a:pt x="1646" y="215"/>
                  </a:cubicBezTo>
                  <a:cubicBezTo>
                    <a:pt x="1706" y="101"/>
                    <a:pt x="1610" y="0"/>
                    <a:pt x="15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37"/>
            <p:cNvSpPr/>
            <p:nvPr/>
          </p:nvSpPr>
          <p:spPr>
            <a:xfrm>
              <a:off x="4709225" y="3017725"/>
              <a:ext cx="63025" cy="66725"/>
            </a:xfrm>
            <a:custGeom>
              <a:avLst/>
              <a:gdLst/>
              <a:ahLst/>
              <a:cxnLst/>
              <a:rect l="l" t="t" r="r" b="b"/>
              <a:pathLst>
                <a:path w="2521" h="2669" extrusionOk="0">
                  <a:moveTo>
                    <a:pt x="2053" y="0"/>
                  </a:moveTo>
                  <a:cubicBezTo>
                    <a:pt x="2053" y="0"/>
                    <a:pt x="1261" y="1070"/>
                    <a:pt x="181" y="2391"/>
                  </a:cubicBezTo>
                  <a:cubicBezTo>
                    <a:pt x="111" y="2476"/>
                    <a:pt x="50" y="2569"/>
                    <a:pt x="1" y="2668"/>
                  </a:cubicBezTo>
                  <a:cubicBezTo>
                    <a:pt x="1249" y="2030"/>
                    <a:pt x="2044" y="1315"/>
                    <a:pt x="2521" y="591"/>
                  </a:cubicBezTo>
                  <a:cubicBezTo>
                    <a:pt x="2380" y="382"/>
                    <a:pt x="2224" y="185"/>
                    <a:pt x="20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p37"/>
            <p:cNvSpPr/>
            <p:nvPr/>
          </p:nvSpPr>
          <p:spPr>
            <a:xfrm>
              <a:off x="4651050" y="2880400"/>
              <a:ext cx="199200" cy="205125"/>
            </a:xfrm>
            <a:custGeom>
              <a:avLst/>
              <a:gdLst/>
              <a:ahLst/>
              <a:cxnLst/>
              <a:rect l="l" t="t" r="r" b="b"/>
              <a:pathLst>
                <a:path w="7968" h="8205" extrusionOk="0">
                  <a:moveTo>
                    <a:pt x="3145" y="0"/>
                  </a:moveTo>
                  <a:cubicBezTo>
                    <a:pt x="3145" y="0"/>
                    <a:pt x="2307" y="1357"/>
                    <a:pt x="1154" y="3040"/>
                  </a:cubicBezTo>
                  <a:cubicBezTo>
                    <a:pt x="0" y="4724"/>
                    <a:pt x="1826" y="8205"/>
                    <a:pt x="1826" y="8205"/>
                  </a:cubicBezTo>
                  <a:cubicBezTo>
                    <a:pt x="7967" y="4287"/>
                    <a:pt x="3145" y="0"/>
                    <a:pt x="314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7" name="Google Shape;1857;p37"/>
            <p:cNvSpPr/>
            <p:nvPr/>
          </p:nvSpPr>
          <p:spPr>
            <a:xfrm>
              <a:off x="4530725" y="3039800"/>
              <a:ext cx="152875" cy="198275"/>
            </a:xfrm>
            <a:custGeom>
              <a:avLst/>
              <a:gdLst/>
              <a:ahLst/>
              <a:cxnLst/>
              <a:rect l="l" t="t" r="r" b="b"/>
              <a:pathLst>
                <a:path w="6115" h="7931" extrusionOk="0">
                  <a:moveTo>
                    <a:pt x="2180" y="1"/>
                  </a:moveTo>
                  <a:lnTo>
                    <a:pt x="2180" y="1"/>
                  </a:lnTo>
                  <a:cubicBezTo>
                    <a:pt x="0" y="7100"/>
                    <a:pt x="6115" y="7930"/>
                    <a:pt x="6115" y="7930"/>
                  </a:cubicBezTo>
                  <a:cubicBezTo>
                    <a:pt x="6115" y="7930"/>
                    <a:pt x="5921" y="6247"/>
                    <a:pt x="5763" y="4090"/>
                  </a:cubicBezTo>
                  <a:cubicBezTo>
                    <a:pt x="5608" y="1932"/>
                    <a:pt x="2180" y="1"/>
                    <a:pt x="218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37"/>
            <p:cNvSpPr/>
            <p:nvPr/>
          </p:nvSpPr>
          <p:spPr>
            <a:xfrm>
              <a:off x="4620125" y="3145175"/>
              <a:ext cx="328900" cy="517100"/>
            </a:xfrm>
            <a:custGeom>
              <a:avLst/>
              <a:gdLst/>
              <a:ahLst/>
              <a:cxnLst/>
              <a:rect l="l" t="t" r="r" b="b"/>
              <a:pathLst>
                <a:path w="13156" h="20684" extrusionOk="0">
                  <a:moveTo>
                    <a:pt x="167" y="0"/>
                  </a:moveTo>
                  <a:cubicBezTo>
                    <a:pt x="141" y="0"/>
                    <a:pt x="114" y="8"/>
                    <a:pt x="90" y="23"/>
                  </a:cubicBezTo>
                  <a:cubicBezTo>
                    <a:pt x="21" y="65"/>
                    <a:pt x="0" y="156"/>
                    <a:pt x="44" y="225"/>
                  </a:cubicBezTo>
                  <a:cubicBezTo>
                    <a:pt x="88" y="295"/>
                    <a:pt x="4544" y="7314"/>
                    <a:pt x="7721" y="11439"/>
                  </a:cubicBezTo>
                  <a:cubicBezTo>
                    <a:pt x="10881" y="15540"/>
                    <a:pt x="12826" y="20539"/>
                    <a:pt x="12845" y="20589"/>
                  </a:cubicBezTo>
                  <a:cubicBezTo>
                    <a:pt x="12866" y="20646"/>
                    <a:pt x="12921" y="20684"/>
                    <a:pt x="12982" y="20684"/>
                  </a:cubicBezTo>
                  <a:cubicBezTo>
                    <a:pt x="13085" y="20684"/>
                    <a:pt x="13155" y="20579"/>
                    <a:pt x="13119" y="20484"/>
                  </a:cubicBezTo>
                  <a:cubicBezTo>
                    <a:pt x="13100" y="20433"/>
                    <a:pt x="11139" y="15396"/>
                    <a:pt x="7952" y="11259"/>
                  </a:cubicBezTo>
                  <a:cubicBezTo>
                    <a:pt x="4783" y="7147"/>
                    <a:pt x="335" y="139"/>
                    <a:pt x="291" y="69"/>
                  </a:cubicBezTo>
                  <a:cubicBezTo>
                    <a:pt x="263" y="25"/>
                    <a:pt x="216" y="0"/>
                    <a:pt x="16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9" name="Google Shape;1859;p37"/>
            <p:cNvSpPr/>
            <p:nvPr/>
          </p:nvSpPr>
          <p:spPr>
            <a:xfrm>
              <a:off x="4681300" y="3000900"/>
              <a:ext cx="65300" cy="330175"/>
            </a:xfrm>
            <a:custGeom>
              <a:avLst/>
              <a:gdLst/>
              <a:ahLst/>
              <a:cxnLst/>
              <a:rect l="l" t="t" r="r" b="b"/>
              <a:pathLst>
                <a:path w="2612" h="13207" extrusionOk="0">
                  <a:moveTo>
                    <a:pt x="731" y="0"/>
                  </a:moveTo>
                  <a:cubicBezTo>
                    <a:pt x="654" y="0"/>
                    <a:pt x="589" y="59"/>
                    <a:pt x="584" y="136"/>
                  </a:cubicBezTo>
                  <a:cubicBezTo>
                    <a:pt x="578" y="215"/>
                    <a:pt x="1" y="8175"/>
                    <a:pt x="2302" y="13121"/>
                  </a:cubicBezTo>
                  <a:cubicBezTo>
                    <a:pt x="2325" y="13173"/>
                    <a:pt x="2378" y="13207"/>
                    <a:pt x="2435" y="13207"/>
                  </a:cubicBezTo>
                  <a:cubicBezTo>
                    <a:pt x="2541" y="13207"/>
                    <a:pt x="2611" y="13095"/>
                    <a:pt x="2566" y="12998"/>
                  </a:cubicBezTo>
                  <a:cubicBezTo>
                    <a:pt x="299" y="8122"/>
                    <a:pt x="871" y="238"/>
                    <a:pt x="877" y="158"/>
                  </a:cubicBezTo>
                  <a:cubicBezTo>
                    <a:pt x="882" y="77"/>
                    <a:pt x="822" y="6"/>
                    <a:pt x="742" y="1"/>
                  </a:cubicBezTo>
                  <a:cubicBezTo>
                    <a:pt x="738" y="0"/>
                    <a:pt x="735" y="0"/>
                    <a:pt x="73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0" name="Google Shape;1860;p37"/>
            <p:cNvSpPr/>
            <p:nvPr/>
          </p:nvSpPr>
          <p:spPr>
            <a:xfrm>
              <a:off x="4774075" y="3180575"/>
              <a:ext cx="161550" cy="180475"/>
            </a:xfrm>
            <a:custGeom>
              <a:avLst/>
              <a:gdLst/>
              <a:ahLst/>
              <a:cxnLst/>
              <a:rect l="l" t="t" r="r" b="b"/>
              <a:pathLst>
                <a:path w="6462" h="7219" extrusionOk="0">
                  <a:moveTo>
                    <a:pt x="1836" y="0"/>
                  </a:moveTo>
                  <a:cubicBezTo>
                    <a:pt x="1836" y="0"/>
                    <a:pt x="1363" y="1292"/>
                    <a:pt x="683" y="2913"/>
                  </a:cubicBezTo>
                  <a:cubicBezTo>
                    <a:pt x="1" y="4532"/>
                    <a:pt x="2045" y="7219"/>
                    <a:pt x="2045" y="7219"/>
                  </a:cubicBezTo>
                  <a:cubicBezTo>
                    <a:pt x="6461" y="2902"/>
                    <a:pt x="1836" y="0"/>
                    <a:pt x="18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p37"/>
            <p:cNvSpPr/>
            <p:nvPr/>
          </p:nvSpPr>
          <p:spPr>
            <a:xfrm>
              <a:off x="4811000" y="3287900"/>
              <a:ext cx="72750" cy="240175"/>
            </a:xfrm>
            <a:custGeom>
              <a:avLst/>
              <a:gdLst/>
              <a:ahLst/>
              <a:cxnLst/>
              <a:rect l="l" t="t" r="r" b="b"/>
              <a:pathLst>
                <a:path w="2910" h="9607" extrusionOk="0">
                  <a:moveTo>
                    <a:pt x="156" y="0"/>
                  </a:moveTo>
                  <a:cubicBezTo>
                    <a:pt x="78" y="0"/>
                    <a:pt x="1" y="56"/>
                    <a:pt x="8" y="157"/>
                  </a:cubicBezTo>
                  <a:cubicBezTo>
                    <a:pt x="13" y="212"/>
                    <a:pt x="621" y="5618"/>
                    <a:pt x="2598" y="9525"/>
                  </a:cubicBezTo>
                  <a:cubicBezTo>
                    <a:pt x="2622" y="9575"/>
                    <a:pt x="2674" y="9607"/>
                    <a:pt x="2729" y="9607"/>
                  </a:cubicBezTo>
                  <a:lnTo>
                    <a:pt x="2729" y="9605"/>
                  </a:lnTo>
                  <a:cubicBezTo>
                    <a:pt x="2837" y="9605"/>
                    <a:pt x="2909" y="9491"/>
                    <a:pt x="2860" y="9394"/>
                  </a:cubicBezTo>
                  <a:cubicBezTo>
                    <a:pt x="908" y="5533"/>
                    <a:pt x="306" y="180"/>
                    <a:pt x="300" y="127"/>
                  </a:cubicBezTo>
                  <a:cubicBezTo>
                    <a:pt x="287" y="40"/>
                    <a:pt x="221" y="0"/>
                    <a:pt x="1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37"/>
            <p:cNvSpPr/>
            <p:nvPr/>
          </p:nvSpPr>
          <p:spPr>
            <a:xfrm>
              <a:off x="4704825" y="3303125"/>
              <a:ext cx="101050" cy="135325"/>
            </a:xfrm>
            <a:custGeom>
              <a:avLst/>
              <a:gdLst/>
              <a:ahLst/>
              <a:cxnLst/>
              <a:rect l="l" t="t" r="r" b="b"/>
              <a:pathLst>
                <a:path w="4042" h="5413" extrusionOk="0">
                  <a:moveTo>
                    <a:pt x="0" y="1"/>
                  </a:moveTo>
                  <a:cubicBezTo>
                    <a:pt x="0" y="1"/>
                    <a:pt x="135" y="1152"/>
                    <a:pt x="245" y="2634"/>
                  </a:cubicBezTo>
                  <a:cubicBezTo>
                    <a:pt x="354" y="4114"/>
                    <a:pt x="2624" y="5412"/>
                    <a:pt x="2624" y="5412"/>
                  </a:cubicBezTo>
                  <a:cubicBezTo>
                    <a:pt x="4042" y="521"/>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37"/>
            <p:cNvSpPr/>
            <p:nvPr/>
          </p:nvSpPr>
          <p:spPr>
            <a:xfrm>
              <a:off x="4725100" y="3368650"/>
              <a:ext cx="64625" cy="92975"/>
            </a:xfrm>
            <a:custGeom>
              <a:avLst/>
              <a:gdLst/>
              <a:ahLst/>
              <a:cxnLst/>
              <a:rect l="l" t="t" r="r" b="b"/>
              <a:pathLst>
                <a:path w="2585" h="3719" extrusionOk="0">
                  <a:moveTo>
                    <a:pt x="185" y="1"/>
                  </a:moveTo>
                  <a:cubicBezTo>
                    <a:pt x="93" y="1"/>
                    <a:pt x="0" y="86"/>
                    <a:pt x="44" y="201"/>
                  </a:cubicBezTo>
                  <a:cubicBezTo>
                    <a:pt x="544" y="1417"/>
                    <a:pt x="2207" y="3570"/>
                    <a:pt x="2277" y="3661"/>
                  </a:cubicBezTo>
                  <a:cubicBezTo>
                    <a:pt x="2306" y="3698"/>
                    <a:pt x="2349" y="3718"/>
                    <a:pt x="2393" y="3718"/>
                  </a:cubicBezTo>
                  <a:cubicBezTo>
                    <a:pt x="2515" y="3718"/>
                    <a:pt x="2585" y="3578"/>
                    <a:pt x="2509" y="3483"/>
                  </a:cubicBezTo>
                  <a:cubicBezTo>
                    <a:pt x="2492" y="3460"/>
                    <a:pt x="801" y="1271"/>
                    <a:pt x="314" y="89"/>
                  </a:cubicBezTo>
                  <a:cubicBezTo>
                    <a:pt x="287" y="27"/>
                    <a:pt x="236" y="1"/>
                    <a:pt x="1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37"/>
            <p:cNvSpPr/>
            <p:nvPr/>
          </p:nvSpPr>
          <p:spPr>
            <a:xfrm>
              <a:off x="4653475" y="3445525"/>
              <a:ext cx="141300" cy="67575"/>
            </a:xfrm>
            <a:custGeom>
              <a:avLst/>
              <a:gdLst/>
              <a:ahLst/>
              <a:cxnLst/>
              <a:rect l="l" t="t" r="r" b="b"/>
              <a:pathLst>
                <a:path w="5652" h="2703" extrusionOk="0">
                  <a:moveTo>
                    <a:pt x="2415" y="0"/>
                  </a:moveTo>
                  <a:cubicBezTo>
                    <a:pt x="667" y="0"/>
                    <a:pt x="0" y="1702"/>
                    <a:pt x="0" y="1702"/>
                  </a:cubicBezTo>
                  <a:cubicBezTo>
                    <a:pt x="0" y="1702"/>
                    <a:pt x="1104" y="2069"/>
                    <a:pt x="2506" y="2597"/>
                  </a:cubicBezTo>
                  <a:cubicBezTo>
                    <a:pt x="2702" y="2671"/>
                    <a:pt x="2903" y="2702"/>
                    <a:pt x="3106" y="2702"/>
                  </a:cubicBezTo>
                  <a:cubicBezTo>
                    <a:pt x="4359" y="2702"/>
                    <a:pt x="5651" y="1489"/>
                    <a:pt x="5651" y="1489"/>
                  </a:cubicBezTo>
                  <a:cubicBezTo>
                    <a:pt x="4303" y="378"/>
                    <a:pt x="3239" y="0"/>
                    <a:pt x="241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37"/>
            <p:cNvSpPr/>
            <p:nvPr/>
          </p:nvSpPr>
          <p:spPr>
            <a:xfrm>
              <a:off x="4723825" y="3476675"/>
              <a:ext cx="104350" cy="10875"/>
            </a:xfrm>
            <a:custGeom>
              <a:avLst/>
              <a:gdLst/>
              <a:ahLst/>
              <a:cxnLst/>
              <a:rect l="l" t="t" r="r" b="b"/>
              <a:pathLst>
                <a:path w="4174" h="435" extrusionOk="0">
                  <a:moveTo>
                    <a:pt x="161" y="0"/>
                  </a:moveTo>
                  <a:cubicBezTo>
                    <a:pt x="93" y="0"/>
                    <a:pt x="32" y="48"/>
                    <a:pt x="17" y="116"/>
                  </a:cubicBezTo>
                  <a:cubicBezTo>
                    <a:pt x="0" y="196"/>
                    <a:pt x="50" y="273"/>
                    <a:pt x="130" y="291"/>
                  </a:cubicBezTo>
                  <a:cubicBezTo>
                    <a:pt x="637" y="401"/>
                    <a:pt x="1349" y="435"/>
                    <a:pt x="2030" y="435"/>
                  </a:cubicBezTo>
                  <a:cubicBezTo>
                    <a:pt x="3041" y="435"/>
                    <a:pt x="3974" y="361"/>
                    <a:pt x="4040" y="355"/>
                  </a:cubicBezTo>
                  <a:cubicBezTo>
                    <a:pt x="4118" y="346"/>
                    <a:pt x="4173" y="275"/>
                    <a:pt x="4167" y="197"/>
                  </a:cubicBezTo>
                  <a:cubicBezTo>
                    <a:pt x="4162" y="121"/>
                    <a:pt x="4095" y="63"/>
                    <a:pt x="4019" y="63"/>
                  </a:cubicBezTo>
                  <a:cubicBezTo>
                    <a:pt x="4018" y="63"/>
                    <a:pt x="4017" y="63"/>
                    <a:pt x="4015" y="63"/>
                  </a:cubicBezTo>
                  <a:cubicBezTo>
                    <a:pt x="4000" y="64"/>
                    <a:pt x="3044" y="140"/>
                    <a:pt x="2021" y="140"/>
                  </a:cubicBezTo>
                  <a:cubicBezTo>
                    <a:pt x="1360" y="140"/>
                    <a:pt x="672" y="108"/>
                    <a:pt x="192" y="4"/>
                  </a:cubicBezTo>
                  <a:cubicBezTo>
                    <a:pt x="182" y="1"/>
                    <a:pt x="171" y="0"/>
                    <a:pt x="1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37"/>
            <p:cNvSpPr/>
            <p:nvPr/>
          </p:nvSpPr>
          <p:spPr>
            <a:xfrm>
              <a:off x="4579550" y="3249975"/>
              <a:ext cx="118950" cy="139150"/>
            </a:xfrm>
            <a:custGeom>
              <a:avLst/>
              <a:gdLst/>
              <a:ahLst/>
              <a:cxnLst/>
              <a:rect l="l" t="t" r="r" b="b"/>
              <a:pathLst>
                <a:path w="4758" h="5566" extrusionOk="0">
                  <a:moveTo>
                    <a:pt x="323" y="1"/>
                  </a:moveTo>
                  <a:cubicBezTo>
                    <a:pt x="121" y="1"/>
                    <a:pt x="0" y="15"/>
                    <a:pt x="0" y="15"/>
                  </a:cubicBezTo>
                  <a:cubicBezTo>
                    <a:pt x="0" y="15"/>
                    <a:pt x="487" y="1323"/>
                    <a:pt x="1042" y="3020"/>
                  </a:cubicBezTo>
                  <a:cubicBezTo>
                    <a:pt x="1597" y="4715"/>
                    <a:pt x="4578" y="5566"/>
                    <a:pt x="4578" y="5566"/>
                  </a:cubicBezTo>
                  <a:cubicBezTo>
                    <a:pt x="4757" y="410"/>
                    <a:pt x="1394" y="1"/>
                    <a:pt x="32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37"/>
            <p:cNvSpPr/>
            <p:nvPr/>
          </p:nvSpPr>
          <p:spPr>
            <a:xfrm>
              <a:off x="4639225" y="3337050"/>
              <a:ext cx="231500" cy="166225"/>
            </a:xfrm>
            <a:custGeom>
              <a:avLst/>
              <a:gdLst/>
              <a:ahLst/>
              <a:cxnLst/>
              <a:rect l="l" t="t" r="r" b="b"/>
              <a:pathLst>
                <a:path w="9260" h="6649" extrusionOk="0">
                  <a:moveTo>
                    <a:pt x="210" y="0"/>
                  </a:moveTo>
                  <a:cubicBezTo>
                    <a:pt x="98" y="0"/>
                    <a:pt x="0" y="143"/>
                    <a:pt x="103" y="251"/>
                  </a:cubicBezTo>
                  <a:cubicBezTo>
                    <a:pt x="150" y="300"/>
                    <a:pt x="4899" y="5245"/>
                    <a:pt x="9009" y="6639"/>
                  </a:cubicBezTo>
                  <a:cubicBezTo>
                    <a:pt x="9024" y="6645"/>
                    <a:pt x="9041" y="6647"/>
                    <a:pt x="9056" y="6647"/>
                  </a:cubicBezTo>
                  <a:lnTo>
                    <a:pt x="9056" y="6649"/>
                  </a:lnTo>
                  <a:cubicBezTo>
                    <a:pt x="9222" y="6647"/>
                    <a:pt x="9260" y="6417"/>
                    <a:pt x="9104" y="6364"/>
                  </a:cubicBezTo>
                  <a:cubicBezTo>
                    <a:pt x="5060" y="4990"/>
                    <a:pt x="361" y="97"/>
                    <a:pt x="314" y="48"/>
                  </a:cubicBezTo>
                  <a:cubicBezTo>
                    <a:pt x="281" y="14"/>
                    <a:pt x="245"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68" name="Google Shape;1868;p37"/>
          <p:cNvSpPr/>
          <p:nvPr/>
        </p:nvSpPr>
        <p:spPr>
          <a:xfrm rot="976651">
            <a:off x="8149145" y="1531494"/>
            <a:ext cx="675372" cy="675372"/>
          </a:xfrm>
          <a:prstGeom prst="mathPlus">
            <a:avLst>
              <a:gd name="adj1" fmla="val 2352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69" name="Google Shape;1869;p37"/>
          <p:cNvPicPr preferRelativeResize="0"/>
          <p:nvPr/>
        </p:nvPicPr>
        <p:blipFill>
          <a:blip r:embed="rId3">
            <a:alphaModFix/>
          </a:blip>
          <a:stretch>
            <a:fillRect/>
          </a:stretch>
        </p:blipFill>
        <p:spPr>
          <a:xfrm>
            <a:off x="1737176" y="534835"/>
            <a:ext cx="2590700" cy="1824800"/>
          </a:xfrm>
          <a:prstGeom prst="rect">
            <a:avLst/>
          </a:prstGeom>
          <a:noFill/>
          <a:ln>
            <a:noFill/>
          </a:ln>
        </p:spPr>
      </p:pic>
      <p:pic>
        <p:nvPicPr>
          <p:cNvPr id="1870" name="Google Shape;1870;p37"/>
          <p:cNvPicPr preferRelativeResize="0"/>
          <p:nvPr/>
        </p:nvPicPr>
        <p:blipFill>
          <a:blip r:embed="rId4">
            <a:alphaModFix/>
          </a:blip>
          <a:stretch>
            <a:fillRect/>
          </a:stretch>
        </p:blipFill>
        <p:spPr>
          <a:xfrm>
            <a:off x="346974" y="3145788"/>
            <a:ext cx="3503455" cy="26976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4"/>
        <p:cNvGrpSpPr/>
        <p:nvPr/>
      </p:nvGrpSpPr>
      <p:grpSpPr>
        <a:xfrm>
          <a:off x="0" y="0"/>
          <a:ext cx="0" cy="0"/>
          <a:chOff x="0" y="0"/>
          <a:chExt cx="0" cy="0"/>
        </a:xfrm>
      </p:grpSpPr>
      <p:sp>
        <p:nvSpPr>
          <p:cNvPr id="1875" name="Google Shape;1875;p38"/>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dirty="0">
                <a:highlight>
                  <a:schemeClr val="lt2"/>
                </a:highlight>
              </a:rPr>
              <a:t>Competitor</a:t>
            </a:r>
            <a:r>
              <a:rPr lang="en" dirty="0"/>
              <a:t> Analysis</a:t>
            </a:r>
            <a:endParaRPr dirty="0"/>
          </a:p>
        </p:txBody>
      </p:sp>
      <p:graphicFrame>
        <p:nvGraphicFramePr>
          <p:cNvPr id="1876" name="Google Shape;1876;p38"/>
          <p:cNvGraphicFramePr/>
          <p:nvPr/>
        </p:nvGraphicFramePr>
        <p:xfrm>
          <a:off x="720000" y="1300125"/>
          <a:ext cx="7796600" cy="3470000"/>
        </p:xfrm>
        <a:graphic>
          <a:graphicData uri="http://schemas.openxmlformats.org/drawingml/2006/table">
            <a:tbl>
              <a:tblPr>
                <a:noFill/>
                <a:tableStyleId>{A84D4911-3687-474B-930A-F62C010D12C4}</a:tableStyleId>
              </a:tblPr>
              <a:tblGrid>
                <a:gridCol w="1532500">
                  <a:extLst>
                    <a:ext uri="{9D8B030D-6E8A-4147-A177-3AD203B41FA5}">
                      <a16:colId xmlns:a16="http://schemas.microsoft.com/office/drawing/2014/main" val="20000"/>
                    </a:ext>
                  </a:extLst>
                </a:gridCol>
                <a:gridCol w="1470750">
                  <a:extLst>
                    <a:ext uri="{9D8B030D-6E8A-4147-A177-3AD203B41FA5}">
                      <a16:colId xmlns:a16="http://schemas.microsoft.com/office/drawing/2014/main" val="20001"/>
                    </a:ext>
                  </a:extLst>
                </a:gridCol>
                <a:gridCol w="1691525">
                  <a:extLst>
                    <a:ext uri="{9D8B030D-6E8A-4147-A177-3AD203B41FA5}">
                      <a16:colId xmlns:a16="http://schemas.microsoft.com/office/drawing/2014/main" val="20002"/>
                    </a:ext>
                  </a:extLst>
                </a:gridCol>
                <a:gridCol w="1422675">
                  <a:extLst>
                    <a:ext uri="{9D8B030D-6E8A-4147-A177-3AD203B41FA5}">
                      <a16:colId xmlns:a16="http://schemas.microsoft.com/office/drawing/2014/main" val="20003"/>
                    </a:ext>
                  </a:extLst>
                </a:gridCol>
                <a:gridCol w="1679150">
                  <a:extLst>
                    <a:ext uri="{9D8B030D-6E8A-4147-A177-3AD203B41FA5}">
                      <a16:colId xmlns:a16="http://schemas.microsoft.com/office/drawing/2014/main" val="20004"/>
                    </a:ext>
                  </a:extLst>
                </a:gridCol>
              </a:tblGrid>
              <a:tr h="441775">
                <a:tc>
                  <a:txBody>
                    <a:bodyPr/>
                    <a:lstStyle/>
                    <a:p>
                      <a:pPr marL="0" marR="0" lvl="0" indent="0" algn="l" rtl="0">
                        <a:lnSpc>
                          <a:spcPct val="100000"/>
                        </a:lnSpc>
                        <a:spcBef>
                          <a:spcPts val="0"/>
                        </a:spcBef>
                        <a:spcAft>
                          <a:spcPts val="0"/>
                        </a:spcAft>
                        <a:buClr>
                          <a:srgbClr val="000000"/>
                        </a:buClr>
                        <a:buSzPts val="1100"/>
                        <a:buFont typeface="Arial"/>
                        <a:buNone/>
                      </a:pPr>
                      <a:r>
                        <a:rPr lang="en" sz="1100" b="1" u="none" strike="noStrike" cap="none">
                          <a:solidFill>
                            <a:schemeClr val="hlink"/>
                          </a:solidFill>
                          <a:uFill>
                            <a:noFill/>
                          </a:uFill>
                          <a:latin typeface="Lexend"/>
                          <a:ea typeface="Lexend"/>
                          <a:cs typeface="Lexend"/>
                          <a:sym typeface="Lexend"/>
                          <a:hlinkClick r:id="" action="ppaction://noaction"/>
                        </a:rPr>
                        <a:t>F</a:t>
                      </a:r>
                      <a:r>
                        <a:rPr lang="en" sz="1100" b="1">
                          <a:solidFill>
                            <a:schemeClr val="dk1"/>
                          </a:solidFill>
                          <a:latin typeface="Lexend"/>
                          <a:ea typeface="Lexend"/>
                          <a:cs typeface="Lexend"/>
                          <a:sym typeface="Lexend"/>
                        </a:rPr>
                        <a:t>eatures   </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b="1">
                          <a:solidFill>
                            <a:schemeClr val="dk1"/>
                          </a:solidFill>
                          <a:latin typeface="Lexend"/>
                          <a:ea typeface="Lexend"/>
                          <a:cs typeface="Lexend"/>
                          <a:sym typeface="Lexend"/>
                        </a:rPr>
                        <a:t>DiabetesCare</a:t>
                      </a:r>
                      <a:endParaRPr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None/>
                      </a:pPr>
                      <a:r>
                        <a:rPr lang="en" b="1">
                          <a:solidFill>
                            <a:schemeClr val="dk1"/>
                          </a:solidFill>
                          <a:latin typeface="Lexend"/>
                          <a:ea typeface="Lexend"/>
                          <a:cs typeface="Lexend"/>
                          <a:sym typeface="Lexend"/>
                        </a:rPr>
                        <a:t>Diabetes:M</a:t>
                      </a:r>
                      <a:endParaRPr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None/>
                      </a:pPr>
                      <a:r>
                        <a:rPr lang="en" b="1">
                          <a:solidFill>
                            <a:schemeClr val="dk1"/>
                          </a:solidFill>
                          <a:latin typeface="Lexend"/>
                          <a:ea typeface="Lexend"/>
                          <a:cs typeface="Lexend"/>
                          <a:sym typeface="Lexend"/>
                        </a:rPr>
                        <a:t>DiabTrend</a:t>
                      </a:r>
                      <a:endParaRPr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 b="1">
                          <a:solidFill>
                            <a:schemeClr val="dk1"/>
                          </a:solidFill>
                          <a:latin typeface="Lexend"/>
                          <a:ea typeface="Lexend"/>
                          <a:cs typeface="Lexend"/>
                          <a:sym typeface="Lexend"/>
                        </a:rPr>
                        <a:t>Glucose Tracker</a:t>
                      </a:r>
                      <a:endParaRPr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82675">
                <a:tc>
                  <a:txBody>
                    <a:bodyPr/>
                    <a:lstStyle/>
                    <a:p>
                      <a:pPr marL="0" marR="0" lvl="0" indent="0" algn="l" rtl="0">
                        <a:lnSpc>
                          <a:spcPct val="100000"/>
                        </a:lnSpc>
                        <a:spcBef>
                          <a:spcPts val="0"/>
                        </a:spcBef>
                        <a:spcAft>
                          <a:spcPts val="0"/>
                        </a:spcAft>
                        <a:buClr>
                          <a:srgbClr val="000000"/>
                        </a:buClr>
                        <a:buSzPts val="1100"/>
                        <a:buFont typeface="Arial"/>
                        <a:buNone/>
                      </a:pPr>
                      <a:r>
                        <a:rPr lang="en" sz="1100" b="1">
                          <a:solidFill>
                            <a:schemeClr val="dk1"/>
                          </a:solidFill>
                          <a:latin typeface="Lexend"/>
                          <a:ea typeface="Lexend"/>
                          <a:cs typeface="Lexend"/>
                          <a:sym typeface="Lexend"/>
                        </a:rPr>
                        <a:t>Food Log</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2000">
                          <a:solidFill>
                            <a:schemeClr val="dk1"/>
                          </a:solidFill>
                          <a:latin typeface="Lexend Light"/>
                          <a:ea typeface="Lexend Light"/>
                          <a:cs typeface="Lexend Light"/>
                          <a:sym typeface="Lexend Light"/>
                        </a:rPr>
                        <a:t>✔</a:t>
                      </a:r>
                      <a:endParaRPr sz="2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53050">
                <a:tc>
                  <a:txBody>
                    <a:bodyPr/>
                    <a:lstStyle/>
                    <a:p>
                      <a:pPr marL="0" marR="0" lvl="0" indent="0" algn="l" rtl="0">
                        <a:lnSpc>
                          <a:spcPct val="100000"/>
                        </a:lnSpc>
                        <a:spcBef>
                          <a:spcPts val="0"/>
                        </a:spcBef>
                        <a:spcAft>
                          <a:spcPts val="0"/>
                        </a:spcAft>
                        <a:buClr>
                          <a:srgbClr val="000000"/>
                        </a:buClr>
                        <a:buSzPts val="1100"/>
                        <a:buFont typeface="Arial"/>
                        <a:buNone/>
                      </a:pPr>
                      <a:r>
                        <a:rPr lang="en" sz="1100" b="1">
                          <a:solidFill>
                            <a:schemeClr val="dk1"/>
                          </a:solidFill>
                          <a:latin typeface="Lexend"/>
                          <a:ea typeface="Lexend"/>
                          <a:cs typeface="Lexend"/>
                          <a:sym typeface="Lexend"/>
                        </a:rPr>
                        <a:t>Specific calorie plan with recipes</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2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81425">
                <a:tc>
                  <a:txBody>
                    <a:bodyPr/>
                    <a:lstStyle/>
                    <a:p>
                      <a:pPr marL="0" marR="0" lvl="0" indent="0" algn="l" rtl="0">
                        <a:lnSpc>
                          <a:spcPct val="100000"/>
                        </a:lnSpc>
                        <a:spcBef>
                          <a:spcPts val="0"/>
                        </a:spcBef>
                        <a:spcAft>
                          <a:spcPts val="0"/>
                        </a:spcAft>
                        <a:buClr>
                          <a:srgbClr val="000000"/>
                        </a:buClr>
                        <a:buSzPts val="1100"/>
                        <a:buFont typeface="Arial"/>
                        <a:buNone/>
                      </a:pPr>
                      <a:r>
                        <a:rPr lang="en" sz="1100" b="1">
                          <a:solidFill>
                            <a:schemeClr val="dk1"/>
                          </a:solidFill>
                          <a:latin typeface="Lexend"/>
                          <a:ea typeface="Lexend"/>
                          <a:cs typeface="Lexend"/>
                          <a:sym typeface="Lexend"/>
                        </a:rPr>
                        <a:t>Exercise Log</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2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53050">
                <a:tc>
                  <a:txBody>
                    <a:bodyPr/>
                    <a:lstStyle/>
                    <a:p>
                      <a:pPr marL="0" marR="0" lvl="0" indent="0" algn="l" rtl="0">
                        <a:lnSpc>
                          <a:spcPct val="100000"/>
                        </a:lnSpc>
                        <a:spcBef>
                          <a:spcPts val="0"/>
                        </a:spcBef>
                        <a:spcAft>
                          <a:spcPts val="0"/>
                        </a:spcAft>
                        <a:buClr>
                          <a:srgbClr val="000000"/>
                        </a:buClr>
                        <a:buSzPts val="1100"/>
                        <a:buFont typeface="Arial"/>
                        <a:buNone/>
                      </a:pPr>
                      <a:r>
                        <a:rPr lang="en" sz="1100" b="1">
                          <a:solidFill>
                            <a:schemeClr val="dk1"/>
                          </a:solidFill>
                          <a:latin typeface="Lexend"/>
                          <a:ea typeface="Lexend"/>
                          <a:cs typeface="Lexend"/>
                          <a:sym typeface="Lexend"/>
                        </a:rPr>
                        <a:t>Personalized workout routines</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2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653050">
                <a:tc>
                  <a:txBody>
                    <a:bodyPr/>
                    <a:lstStyle/>
                    <a:p>
                      <a:pPr marL="0" marR="0" lvl="0" indent="0" algn="l" rtl="0">
                        <a:lnSpc>
                          <a:spcPct val="100000"/>
                        </a:lnSpc>
                        <a:spcBef>
                          <a:spcPts val="0"/>
                        </a:spcBef>
                        <a:spcAft>
                          <a:spcPts val="0"/>
                        </a:spcAft>
                        <a:buClr>
                          <a:srgbClr val="000000"/>
                        </a:buClr>
                        <a:buSzPts val="1100"/>
                        <a:buFont typeface="Arial"/>
                        <a:buNone/>
                      </a:pPr>
                      <a:r>
                        <a:rPr lang="en" sz="1100" b="1">
                          <a:solidFill>
                            <a:schemeClr val="dk1"/>
                          </a:solidFill>
                          <a:latin typeface="Lexend"/>
                          <a:ea typeface="Lexend"/>
                          <a:cs typeface="Lexend"/>
                          <a:sym typeface="Lexend"/>
                        </a:rPr>
                        <a:t>Mental health journaling</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2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cxnSp>
        <p:nvCxnSpPr>
          <p:cNvPr id="1877" name="Google Shape;1877;p38"/>
          <p:cNvCxnSpPr/>
          <p:nvPr/>
        </p:nvCxnSpPr>
        <p:spPr>
          <a:xfrm>
            <a:off x="1919550" y="1063875"/>
            <a:ext cx="5304900" cy="0"/>
          </a:xfrm>
          <a:prstGeom prst="straightConnector1">
            <a:avLst/>
          </a:prstGeom>
          <a:noFill/>
          <a:ln w="19050" cap="rnd" cmpd="sng">
            <a:solidFill>
              <a:schemeClr val="dk1"/>
            </a:solidFill>
            <a:prstDash val="solid"/>
            <a:round/>
            <a:headEnd type="none" w="sm" len="sm"/>
            <a:tailEnd type="none" w="sm" len="sm"/>
          </a:ln>
        </p:spPr>
      </p:cxnSp>
      <p:grpSp>
        <p:nvGrpSpPr>
          <p:cNvPr id="1878" name="Google Shape;1878;p38"/>
          <p:cNvGrpSpPr/>
          <p:nvPr/>
        </p:nvGrpSpPr>
        <p:grpSpPr>
          <a:xfrm rot="-135519">
            <a:off x="7808746" y="2699987"/>
            <a:ext cx="2025370" cy="1737411"/>
            <a:chOff x="4770475" y="2910125"/>
            <a:chExt cx="548975" cy="470975"/>
          </a:xfrm>
        </p:grpSpPr>
        <p:sp>
          <p:nvSpPr>
            <p:cNvPr id="1879" name="Google Shape;1879;p38"/>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p38"/>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38"/>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38"/>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38"/>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38"/>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8"/>
        <p:cNvGrpSpPr/>
        <p:nvPr/>
      </p:nvGrpSpPr>
      <p:grpSpPr>
        <a:xfrm>
          <a:off x="0" y="0"/>
          <a:ext cx="0" cy="0"/>
          <a:chOff x="0" y="0"/>
          <a:chExt cx="0" cy="0"/>
        </a:xfrm>
      </p:grpSpPr>
      <p:sp>
        <p:nvSpPr>
          <p:cNvPr id="1889" name="Google Shape;1889;p39"/>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US" dirty="0">
                <a:highlight>
                  <a:schemeClr val="lt2"/>
                </a:highlight>
              </a:rPr>
              <a:t>Competitor</a:t>
            </a:r>
            <a:r>
              <a:rPr lang="en-US" dirty="0"/>
              <a:t> Analysis</a:t>
            </a:r>
          </a:p>
        </p:txBody>
      </p:sp>
      <p:graphicFrame>
        <p:nvGraphicFramePr>
          <p:cNvPr id="1890" name="Google Shape;1890;p39"/>
          <p:cNvGraphicFramePr/>
          <p:nvPr/>
        </p:nvGraphicFramePr>
        <p:xfrm>
          <a:off x="720000" y="1300125"/>
          <a:ext cx="7796600" cy="3532800"/>
        </p:xfrm>
        <a:graphic>
          <a:graphicData uri="http://schemas.openxmlformats.org/drawingml/2006/table">
            <a:tbl>
              <a:tblPr>
                <a:noFill/>
                <a:tableStyleId>{A84D4911-3687-474B-930A-F62C010D12C4}</a:tableStyleId>
              </a:tblPr>
              <a:tblGrid>
                <a:gridCol w="1532500">
                  <a:extLst>
                    <a:ext uri="{9D8B030D-6E8A-4147-A177-3AD203B41FA5}">
                      <a16:colId xmlns:a16="http://schemas.microsoft.com/office/drawing/2014/main" val="20000"/>
                    </a:ext>
                  </a:extLst>
                </a:gridCol>
                <a:gridCol w="1499250">
                  <a:extLst>
                    <a:ext uri="{9D8B030D-6E8A-4147-A177-3AD203B41FA5}">
                      <a16:colId xmlns:a16="http://schemas.microsoft.com/office/drawing/2014/main" val="20001"/>
                    </a:ext>
                  </a:extLst>
                </a:gridCol>
                <a:gridCol w="1620275">
                  <a:extLst>
                    <a:ext uri="{9D8B030D-6E8A-4147-A177-3AD203B41FA5}">
                      <a16:colId xmlns:a16="http://schemas.microsoft.com/office/drawing/2014/main" val="20002"/>
                    </a:ext>
                  </a:extLst>
                </a:gridCol>
                <a:gridCol w="1394175">
                  <a:extLst>
                    <a:ext uri="{9D8B030D-6E8A-4147-A177-3AD203B41FA5}">
                      <a16:colId xmlns:a16="http://schemas.microsoft.com/office/drawing/2014/main" val="20003"/>
                    </a:ext>
                  </a:extLst>
                </a:gridCol>
                <a:gridCol w="1750400">
                  <a:extLst>
                    <a:ext uri="{9D8B030D-6E8A-4147-A177-3AD203B41FA5}">
                      <a16:colId xmlns:a16="http://schemas.microsoft.com/office/drawing/2014/main" val="20004"/>
                    </a:ext>
                  </a:extLst>
                </a:gridCol>
              </a:tblGrid>
              <a:tr h="626475">
                <a:tc>
                  <a:txBody>
                    <a:bodyPr/>
                    <a:lstStyle/>
                    <a:p>
                      <a:pPr marL="0" marR="0" lvl="0" indent="0" algn="l" rtl="0">
                        <a:lnSpc>
                          <a:spcPct val="100000"/>
                        </a:lnSpc>
                        <a:spcBef>
                          <a:spcPts val="0"/>
                        </a:spcBef>
                        <a:spcAft>
                          <a:spcPts val="0"/>
                        </a:spcAft>
                        <a:buClr>
                          <a:srgbClr val="000000"/>
                        </a:buClr>
                        <a:buSzPts val="1100"/>
                        <a:buFont typeface="Arial"/>
                        <a:buNone/>
                      </a:pPr>
                      <a:r>
                        <a:rPr lang="en" sz="1100" b="1" u="none" strike="noStrike" cap="none">
                          <a:solidFill>
                            <a:schemeClr val="hlink"/>
                          </a:solidFill>
                          <a:uFill>
                            <a:noFill/>
                          </a:uFill>
                          <a:latin typeface="Lexend"/>
                          <a:ea typeface="Lexend"/>
                          <a:cs typeface="Lexend"/>
                          <a:sym typeface="Lexend"/>
                          <a:hlinkClick r:id="" action="ppaction://noaction"/>
                        </a:rPr>
                        <a:t>F</a:t>
                      </a:r>
                      <a:r>
                        <a:rPr lang="en" sz="1100" b="1">
                          <a:solidFill>
                            <a:schemeClr val="dk1"/>
                          </a:solidFill>
                          <a:latin typeface="Lexend"/>
                          <a:ea typeface="Lexend"/>
                          <a:cs typeface="Lexend"/>
                          <a:sym typeface="Lexend"/>
                        </a:rPr>
                        <a:t>eatures   </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b="1">
                          <a:solidFill>
                            <a:schemeClr val="dk1"/>
                          </a:solidFill>
                          <a:latin typeface="Lexend"/>
                          <a:ea typeface="Lexend"/>
                          <a:cs typeface="Lexend"/>
                          <a:sym typeface="Lexend"/>
                        </a:rPr>
                        <a:t>DiabetesCare</a:t>
                      </a:r>
                      <a:endParaRPr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None/>
                      </a:pPr>
                      <a:r>
                        <a:rPr lang="en" b="1">
                          <a:solidFill>
                            <a:schemeClr val="dk1"/>
                          </a:solidFill>
                          <a:latin typeface="Lexend"/>
                          <a:ea typeface="Lexend"/>
                          <a:cs typeface="Lexend"/>
                          <a:sym typeface="Lexend"/>
                        </a:rPr>
                        <a:t>Diabetes:M</a:t>
                      </a:r>
                      <a:endParaRPr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None/>
                      </a:pPr>
                      <a:r>
                        <a:rPr lang="en" b="1">
                          <a:solidFill>
                            <a:schemeClr val="dk1"/>
                          </a:solidFill>
                          <a:latin typeface="Lexend"/>
                          <a:ea typeface="Lexend"/>
                          <a:cs typeface="Lexend"/>
                          <a:sym typeface="Lexend"/>
                        </a:rPr>
                        <a:t>DiabTrend</a:t>
                      </a:r>
                      <a:endParaRPr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Clr>
                          <a:srgbClr val="000000"/>
                        </a:buClr>
                        <a:buSzPts val="1000"/>
                        <a:buFont typeface="Arial"/>
                        <a:buNone/>
                      </a:pPr>
                      <a:r>
                        <a:rPr lang="en" b="1">
                          <a:solidFill>
                            <a:schemeClr val="dk1"/>
                          </a:solidFill>
                          <a:latin typeface="Lexend"/>
                          <a:ea typeface="Lexend"/>
                          <a:cs typeface="Lexend"/>
                          <a:sym typeface="Lexend"/>
                        </a:rPr>
                        <a:t>Glucose Tracker</a:t>
                      </a:r>
                      <a:endParaRPr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727275">
                <a:tc>
                  <a:txBody>
                    <a:bodyPr/>
                    <a:lstStyle/>
                    <a:p>
                      <a:pPr marL="0" marR="0" lvl="0" indent="0" algn="l" rtl="0">
                        <a:lnSpc>
                          <a:spcPct val="100000"/>
                        </a:lnSpc>
                        <a:spcBef>
                          <a:spcPts val="0"/>
                        </a:spcBef>
                        <a:spcAft>
                          <a:spcPts val="0"/>
                        </a:spcAft>
                        <a:buClr>
                          <a:srgbClr val="000000"/>
                        </a:buClr>
                        <a:buSzPts val="1100"/>
                        <a:buFont typeface="Arial"/>
                        <a:buNone/>
                      </a:pPr>
                      <a:r>
                        <a:rPr lang="en" sz="1100" b="1">
                          <a:solidFill>
                            <a:schemeClr val="dk1"/>
                          </a:solidFill>
                          <a:latin typeface="Lexend"/>
                          <a:ea typeface="Lexend"/>
                          <a:cs typeface="Lexend"/>
                          <a:sym typeface="Lexend"/>
                        </a:rPr>
                        <a:t>Daily mental health activities</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2000">
                          <a:solidFill>
                            <a:schemeClr val="dk1"/>
                          </a:solidFill>
                          <a:latin typeface="Lexend Light"/>
                          <a:ea typeface="Lexend Light"/>
                          <a:cs typeface="Lexend Light"/>
                          <a:sym typeface="Lexend Light"/>
                        </a:rPr>
                        <a:t>✔</a:t>
                      </a:r>
                      <a:endParaRPr sz="2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0"/>
                        </a:spcAft>
                        <a:buNone/>
                      </a:pPr>
                      <a:r>
                        <a:rPr lang="en" sz="2000">
                          <a:solidFill>
                            <a:schemeClr val="dk1"/>
                          </a:solidFill>
                          <a:latin typeface="Lexend Light"/>
                          <a:ea typeface="Lexend Light"/>
                          <a:cs typeface="Lexend Light"/>
                          <a:sym typeface="Lexend Light"/>
                        </a:rPr>
                        <a:t>✖</a:t>
                      </a:r>
                      <a:endParaRPr sz="2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926100">
                <a:tc>
                  <a:txBody>
                    <a:bodyPr/>
                    <a:lstStyle/>
                    <a:p>
                      <a:pPr marL="0" marR="0" lvl="0" indent="0" algn="l" rtl="0">
                        <a:lnSpc>
                          <a:spcPct val="100000"/>
                        </a:lnSpc>
                        <a:spcBef>
                          <a:spcPts val="0"/>
                        </a:spcBef>
                        <a:spcAft>
                          <a:spcPts val="0"/>
                        </a:spcAft>
                        <a:buClr>
                          <a:srgbClr val="000000"/>
                        </a:buClr>
                        <a:buSzPts val="1100"/>
                        <a:buFont typeface="Arial"/>
                        <a:buNone/>
                      </a:pPr>
                      <a:r>
                        <a:rPr lang="en" sz="1100" b="1">
                          <a:solidFill>
                            <a:schemeClr val="dk1"/>
                          </a:solidFill>
                          <a:latin typeface="Lexend"/>
                          <a:ea typeface="Lexend"/>
                          <a:cs typeface="Lexend"/>
                          <a:sym typeface="Lexend"/>
                        </a:rPr>
                        <a:t>Glucose and bp tracker</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5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6475">
                <a:tc>
                  <a:txBody>
                    <a:bodyPr/>
                    <a:lstStyle/>
                    <a:p>
                      <a:pPr marL="0" marR="0" lvl="0" indent="0" algn="l" rtl="0">
                        <a:lnSpc>
                          <a:spcPct val="100000"/>
                        </a:lnSpc>
                        <a:spcBef>
                          <a:spcPts val="0"/>
                        </a:spcBef>
                        <a:spcAft>
                          <a:spcPts val="0"/>
                        </a:spcAft>
                        <a:buClr>
                          <a:srgbClr val="000000"/>
                        </a:buClr>
                        <a:buSzPts val="1100"/>
                        <a:buFont typeface="Arial"/>
                        <a:buNone/>
                      </a:pPr>
                      <a:r>
                        <a:rPr lang="en" sz="1100" b="1">
                          <a:solidFill>
                            <a:schemeClr val="dk1"/>
                          </a:solidFill>
                          <a:latin typeface="Lexend"/>
                          <a:ea typeface="Lexend"/>
                          <a:cs typeface="Lexend"/>
                          <a:sym typeface="Lexend"/>
                        </a:rPr>
                        <a:t>Medication entry</a:t>
                      </a:r>
                      <a:endParaRPr sz="1100" b="1" u="none" strike="noStrike" cap="none">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5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1000" u="none" strike="noStrike" cap="none">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26475">
                <a:tc>
                  <a:txBody>
                    <a:bodyPr/>
                    <a:lstStyle/>
                    <a:p>
                      <a:pPr marL="0" marR="0" lvl="0" indent="0" algn="l" rtl="0">
                        <a:lnSpc>
                          <a:spcPct val="100000"/>
                        </a:lnSpc>
                        <a:spcBef>
                          <a:spcPts val="0"/>
                        </a:spcBef>
                        <a:spcAft>
                          <a:spcPts val="0"/>
                        </a:spcAft>
                        <a:buNone/>
                      </a:pPr>
                      <a:r>
                        <a:rPr lang="en" sz="1100" b="1">
                          <a:solidFill>
                            <a:schemeClr val="dk1"/>
                          </a:solidFill>
                          <a:latin typeface="Lexend"/>
                          <a:ea typeface="Lexend"/>
                          <a:cs typeface="Lexend"/>
                          <a:sym typeface="Lexend"/>
                        </a:rPr>
                        <a:t>Social Media analysis </a:t>
                      </a:r>
                      <a:endParaRPr sz="1100" b="1">
                        <a:solidFill>
                          <a:schemeClr val="dk1"/>
                        </a:solidFill>
                        <a:latin typeface="Lexend"/>
                        <a:ea typeface="Lexend"/>
                        <a:cs typeface="Lexend"/>
                        <a:sym typeface="Lexend"/>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2000">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2000">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2000">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a:solidFill>
                            <a:schemeClr val="dk1"/>
                          </a:solidFill>
                          <a:latin typeface="Lexend Light"/>
                          <a:ea typeface="Lexend Light"/>
                          <a:cs typeface="Lexend Light"/>
                          <a:sym typeface="Lexend Light"/>
                        </a:rPr>
                        <a:t>✖</a:t>
                      </a:r>
                      <a:endParaRPr sz="2000">
                        <a:solidFill>
                          <a:schemeClr val="dk1"/>
                        </a:solidFill>
                        <a:latin typeface="Lexend Light"/>
                        <a:ea typeface="Lexend Light"/>
                        <a:cs typeface="Lexend Light"/>
                        <a:sym typeface="Lexend Light"/>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cxnSp>
        <p:nvCxnSpPr>
          <p:cNvPr id="1891" name="Google Shape;1891;p39"/>
          <p:cNvCxnSpPr/>
          <p:nvPr/>
        </p:nvCxnSpPr>
        <p:spPr>
          <a:xfrm>
            <a:off x="1919550" y="1063875"/>
            <a:ext cx="5304900" cy="0"/>
          </a:xfrm>
          <a:prstGeom prst="straightConnector1">
            <a:avLst/>
          </a:prstGeom>
          <a:noFill/>
          <a:ln w="19050" cap="rnd" cmpd="sng">
            <a:solidFill>
              <a:schemeClr val="dk1"/>
            </a:solidFill>
            <a:prstDash val="solid"/>
            <a:round/>
            <a:headEnd type="none" w="sm" len="sm"/>
            <a:tailEnd type="none" w="sm" len="sm"/>
          </a:ln>
        </p:spPr>
      </p:cxnSp>
      <p:grpSp>
        <p:nvGrpSpPr>
          <p:cNvPr id="1892" name="Google Shape;1892;p39"/>
          <p:cNvGrpSpPr/>
          <p:nvPr/>
        </p:nvGrpSpPr>
        <p:grpSpPr>
          <a:xfrm rot="-135519">
            <a:off x="7808793" y="2699987"/>
            <a:ext cx="2025370" cy="1737411"/>
            <a:chOff x="4770475" y="2910125"/>
            <a:chExt cx="548975" cy="470975"/>
          </a:xfrm>
        </p:grpSpPr>
        <p:sp>
          <p:nvSpPr>
            <p:cNvPr id="1893" name="Google Shape;1893;p39"/>
            <p:cNvSpPr/>
            <p:nvPr/>
          </p:nvSpPr>
          <p:spPr>
            <a:xfrm>
              <a:off x="4770475" y="2910125"/>
              <a:ext cx="544425" cy="467275"/>
            </a:xfrm>
            <a:custGeom>
              <a:avLst/>
              <a:gdLst/>
              <a:ahLst/>
              <a:cxnLst/>
              <a:rect l="l" t="t" r="r" b="b"/>
              <a:pathLst>
                <a:path w="21777" h="18691" extrusionOk="0">
                  <a:moveTo>
                    <a:pt x="6408" y="1"/>
                  </a:moveTo>
                  <a:cubicBezTo>
                    <a:pt x="6407" y="1"/>
                    <a:pt x="1" y="16224"/>
                    <a:pt x="21776" y="18691"/>
                  </a:cubicBezTo>
                  <a:cubicBezTo>
                    <a:pt x="21776" y="18691"/>
                    <a:pt x="21505" y="7964"/>
                    <a:pt x="16038" y="5163"/>
                  </a:cubicBezTo>
                  <a:cubicBezTo>
                    <a:pt x="10571" y="2364"/>
                    <a:pt x="6408" y="1"/>
                    <a:pt x="640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39"/>
            <p:cNvSpPr/>
            <p:nvPr/>
          </p:nvSpPr>
          <p:spPr>
            <a:xfrm>
              <a:off x="4957150" y="2968125"/>
              <a:ext cx="362300" cy="412975"/>
            </a:xfrm>
            <a:custGeom>
              <a:avLst/>
              <a:gdLst/>
              <a:ahLst/>
              <a:cxnLst/>
              <a:rect l="l" t="t" r="r" b="b"/>
              <a:pathLst>
                <a:path w="14492" h="16519" extrusionOk="0">
                  <a:moveTo>
                    <a:pt x="169" y="1"/>
                  </a:moveTo>
                  <a:cubicBezTo>
                    <a:pt x="147" y="1"/>
                    <a:pt x="123" y="6"/>
                    <a:pt x="102" y="18"/>
                  </a:cubicBezTo>
                  <a:cubicBezTo>
                    <a:pt x="29" y="54"/>
                    <a:pt x="1" y="143"/>
                    <a:pt x="37" y="215"/>
                  </a:cubicBezTo>
                  <a:cubicBezTo>
                    <a:pt x="62" y="261"/>
                    <a:pt x="2445" y="4825"/>
                    <a:pt x="6980" y="8150"/>
                  </a:cubicBezTo>
                  <a:cubicBezTo>
                    <a:pt x="11459" y="11432"/>
                    <a:pt x="14153" y="16390"/>
                    <a:pt x="14180" y="16441"/>
                  </a:cubicBezTo>
                  <a:cubicBezTo>
                    <a:pt x="14205" y="16488"/>
                    <a:pt x="14254" y="16517"/>
                    <a:pt x="14309" y="16517"/>
                  </a:cubicBezTo>
                  <a:lnTo>
                    <a:pt x="14309" y="16519"/>
                  </a:lnTo>
                  <a:cubicBezTo>
                    <a:pt x="14419" y="16519"/>
                    <a:pt x="14492" y="16399"/>
                    <a:pt x="14438" y="16302"/>
                  </a:cubicBezTo>
                  <a:cubicBezTo>
                    <a:pt x="14412" y="16251"/>
                    <a:pt x="11689" y="11238"/>
                    <a:pt x="7153" y="7915"/>
                  </a:cubicBezTo>
                  <a:cubicBezTo>
                    <a:pt x="2676" y="4633"/>
                    <a:pt x="322" y="126"/>
                    <a:pt x="299" y="80"/>
                  </a:cubicBezTo>
                  <a:cubicBezTo>
                    <a:pt x="273" y="30"/>
                    <a:pt x="222" y="1"/>
                    <a:pt x="1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39"/>
            <p:cNvSpPr/>
            <p:nvPr/>
          </p:nvSpPr>
          <p:spPr>
            <a:xfrm>
              <a:off x="4919050" y="2973625"/>
              <a:ext cx="128300" cy="116150"/>
            </a:xfrm>
            <a:custGeom>
              <a:avLst/>
              <a:gdLst/>
              <a:ahLst/>
              <a:cxnLst/>
              <a:rect l="l" t="t" r="r" b="b"/>
              <a:pathLst>
                <a:path w="5132" h="4646" extrusionOk="0">
                  <a:moveTo>
                    <a:pt x="4151" y="1"/>
                  </a:moveTo>
                  <a:cubicBezTo>
                    <a:pt x="4143" y="1"/>
                    <a:pt x="4135" y="2"/>
                    <a:pt x="4126" y="3"/>
                  </a:cubicBezTo>
                  <a:cubicBezTo>
                    <a:pt x="4046" y="18"/>
                    <a:pt x="3993" y="94"/>
                    <a:pt x="4008" y="174"/>
                  </a:cubicBezTo>
                  <a:lnTo>
                    <a:pt x="4769" y="4288"/>
                  </a:lnTo>
                  <a:cubicBezTo>
                    <a:pt x="4143" y="4143"/>
                    <a:pt x="2181" y="3549"/>
                    <a:pt x="316" y="1464"/>
                  </a:cubicBezTo>
                  <a:cubicBezTo>
                    <a:pt x="284" y="1428"/>
                    <a:pt x="246" y="1413"/>
                    <a:pt x="210" y="1413"/>
                  </a:cubicBezTo>
                  <a:cubicBezTo>
                    <a:pt x="99" y="1413"/>
                    <a:pt x="1" y="1551"/>
                    <a:pt x="98" y="1660"/>
                  </a:cubicBezTo>
                  <a:cubicBezTo>
                    <a:pt x="2418" y="4254"/>
                    <a:pt x="4829" y="4605"/>
                    <a:pt x="4932" y="4618"/>
                  </a:cubicBezTo>
                  <a:lnTo>
                    <a:pt x="5131" y="4645"/>
                  </a:lnTo>
                  <a:lnTo>
                    <a:pt x="4295" y="121"/>
                  </a:lnTo>
                  <a:cubicBezTo>
                    <a:pt x="4284" y="49"/>
                    <a:pt x="4220" y="1"/>
                    <a:pt x="415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39"/>
            <p:cNvSpPr/>
            <p:nvPr/>
          </p:nvSpPr>
          <p:spPr>
            <a:xfrm>
              <a:off x="4949950" y="3044850"/>
              <a:ext cx="191550" cy="127325"/>
            </a:xfrm>
            <a:custGeom>
              <a:avLst/>
              <a:gdLst/>
              <a:ahLst/>
              <a:cxnLst/>
              <a:rect l="l" t="t" r="r" b="b"/>
              <a:pathLst>
                <a:path w="7662" h="5093" extrusionOk="0">
                  <a:moveTo>
                    <a:pt x="5871" y="1"/>
                  </a:moveTo>
                  <a:cubicBezTo>
                    <a:pt x="5856" y="1"/>
                    <a:pt x="5841" y="3"/>
                    <a:pt x="5826" y="8"/>
                  </a:cubicBezTo>
                  <a:cubicBezTo>
                    <a:pt x="5748" y="35"/>
                    <a:pt x="5708" y="116"/>
                    <a:pt x="5733" y="194"/>
                  </a:cubicBezTo>
                  <a:lnTo>
                    <a:pt x="7264" y="4796"/>
                  </a:lnTo>
                  <a:cubicBezTo>
                    <a:pt x="7227" y="4797"/>
                    <a:pt x="7183" y="4798"/>
                    <a:pt x="7135" y="4798"/>
                  </a:cubicBezTo>
                  <a:cubicBezTo>
                    <a:pt x="6214" y="4798"/>
                    <a:pt x="3397" y="4596"/>
                    <a:pt x="251" y="2391"/>
                  </a:cubicBezTo>
                  <a:cubicBezTo>
                    <a:pt x="225" y="2373"/>
                    <a:pt x="196" y="2365"/>
                    <a:pt x="167" y="2365"/>
                  </a:cubicBezTo>
                  <a:cubicBezTo>
                    <a:pt x="121" y="2365"/>
                    <a:pt x="76" y="2386"/>
                    <a:pt x="48" y="2427"/>
                  </a:cubicBezTo>
                  <a:cubicBezTo>
                    <a:pt x="0" y="2493"/>
                    <a:pt x="17" y="2585"/>
                    <a:pt x="84" y="2630"/>
                  </a:cubicBezTo>
                  <a:cubicBezTo>
                    <a:pt x="3272" y="4865"/>
                    <a:pt x="6073" y="5093"/>
                    <a:pt x="7084" y="5093"/>
                  </a:cubicBezTo>
                  <a:cubicBezTo>
                    <a:pt x="7316" y="5093"/>
                    <a:pt x="7453" y="5081"/>
                    <a:pt x="7479" y="5080"/>
                  </a:cubicBezTo>
                  <a:lnTo>
                    <a:pt x="7662" y="5061"/>
                  </a:lnTo>
                  <a:lnTo>
                    <a:pt x="6010" y="101"/>
                  </a:lnTo>
                  <a:cubicBezTo>
                    <a:pt x="5990" y="40"/>
                    <a:pt x="5932" y="1"/>
                    <a:pt x="587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39"/>
            <p:cNvSpPr/>
            <p:nvPr/>
          </p:nvSpPr>
          <p:spPr>
            <a:xfrm>
              <a:off x="5003300" y="3091825"/>
              <a:ext cx="209550" cy="147950"/>
            </a:xfrm>
            <a:custGeom>
              <a:avLst/>
              <a:gdLst/>
              <a:ahLst/>
              <a:cxnLst/>
              <a:rect l="l" t="t" r="r" b="b"/>
              <a:pathLst>
                <a:path w="8382" h="5918" extrusionOk="0">
                  <a:moveTo>
                    <a:pt x="7311" y="1"/>
                  </a:moveTo>
                  <a:cubicBezTo>
                    <a:pt x="7303" y="1"/>
                    <a:pt x="7295" y="1"/>
                    <a:pt x="7287" y="3"/>
                  </a:cubicBezTo>
                  <a:cubicBezTo>
                    <a:pt x="7205" y="16"/>
                    <a:pt x="7150" y="94"/>
                    <a:pt x="7167" y="175"/>
                  </a:cubicBezTo>
                  <a:lnTo>
                    <a:pt x="8045" y="5561"/>
                  </a:lnTo>
                  <a:cubicBezTo>
                    <a:pt x="7845" y="5586"/>
                    <a:pt x="7444" y="5626"/>
                    <a:pt x="6897" y="5626"/>
                  </a:cubicBezTo>
                  <a:cubicBezTo>
                    <a:pt x="5395" y="5626"/>
                    <a:pt x="2800" y="5322"/>
                    <a:pt x="295" y="3565"/>
                  </a:cubicBezTo>
                  <a:cubicBezTo>
                    <a:pt x="266" y="3546"/>
                    <a:pt x="238" y="3538"/>
                    <a:pt x="212" y="3538"/>
                  </a:cubicBezTo>
                  <a:cubicBezTo>
                    <a:pt x="89" y="3538"/>
                    <a:pt x="1" y="3713"/>
                    <a:pt x="127" y="3805"/>
                  </a:cubicBezTo>
                  <a:cubicBezTo>
                    <a:pt x="2693" y="5604"/>
                    <a:pt x="5353" y="5918"/>
                    <a:pt x="6900" y="5918"/>
                  </a:cubicBezTo>
                  <a:cubicBezTo>
                    <a:pt x="7719" y="5918"/>
                    <a:pt x="8226" y="5830"/>
                    <a:pt x="8241" y="5827"/>
                  </a:cubicBezTo>
                  <a:lnTo>
                    <a:pt x="8382" y="5802"/>
                  </a:lnTo>
                  <a:lnTo>
                    <a:pt x="7456" y="128"/>
                  </a:lnTo>
                  <a:cubicBezTo>
                    <a:pt x="7446" y="54"/>
                    <a:pt x="7383" y="1"/>
                    <a:pt x="731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39"/>
            <p:cNvSpPr/>
            <p:nvPr/>
          </p:nvSpPr>
          <p:spPr>
            <a:xfrm>
              <a:off x="5095875" y="3193025"/>
              <a:ext cx="164400" cy="111350"/>
            </a:xfrm>
            <a:custGeom>
              <a:avLst/>
              <a:gdLst/>
              <a:ahLst/>
              <a:cxnLst/>
              <a:rect l="l" t="t" r="r" b="b"/>
              <a:pathLst>
                <a:path w="6576" h="4454" extrusionOk="0">
                  <a:moveTo>
                    <a:pt x="6063" y="1"/>
                  </a:moveTo>
                  <a:cubicBezTo>
                    <a:pt x="6051" y="1"/>
                    <a:pt x="6038" y="2"/>
                    <a:pt x="6026" y="6"/>
                  </a:cubicBezTo>
                  <a:cubicBezTo>
                    <a:pt x="5946" y="27"/>
                    <a:pt x="5899" y="110"/>
                    <a:pt x="5923" y="190"/>
                  </a:cubicBezTo>
                  <a:cubicBezTo>
                    <a:pt x="5925" y="203"/>
                    <a:pt x="6271" y="1551"/>
                    <a:pt x="6165" y="3570"/>
                  </a:cubicBezTo>
                  <a:cubicBezTo>
                    <a:pt x="5928" y="3703"/>
                    <a:pt x="5015" y="4154"/>
                    <a:pt x="3542" y="4154"/>
                  </a:cubicBezTo>
                  <a:cubicBezTo>
                    <a:pt x="2637" y="4154"/>
                    <a:pt x="1520" y="3984"/>
                    <a:pt x="219" y="3466"/>
                  </a:cubicBezTo>
                  <a:cubicBezTo>
                    <a:pt x="201" y="3459"/>
                    <a:pt x="183" y="3455"/>
                    <a:pt x="165" y="3455"/>
                  </a:cubicBezTo>
                  <a:cubicBezTo>
                    <a:pt x="107" y="3455"/>
                    <a:pt x="52" y="3490"/>
                    <a:pt x="29" y="3548"/>
                  </a:cubicBezTo>
                  <a:cubicBezTo>
                    <a:pt x="0" y="3622"/>
                    <a:pt x="37" y="3707"/>
                    <a:pt x="111" y="3738"/>
                  </a:cubicBezTo>
                  <a:cubicBezTo>
                    <a:pt x="1465" y="4275"/>
                    <a:pt x="2621" y="4454"/>
                    <a:pt x="3559" y="4454"/>
                  </a:cubicBezTo>
                  <a:cubicBezTo>
                    <a:pt x="5332" y="4454"/>
                    <a:pt x="6326" y="3819"/>
                    <a:pt x="6387" y="3779"/>
                  </a:cubicBezTo>
                  <a:lnTo>
                    <a:pt x="6450" y="3738"/>
                  </a:lnTo>
                  <a:lnTo>
                    <a:pt x="6453" y="3665"/>
                  </a:lnTo>
                  <a:cubicBezTo>
                    <a:pt x="6575" y="1556"/>
                    <a:pt x="6222" y="173"/>
                    <a:pt x="6206" y="116"/>
                  </a:cubicBezTo>
                  <a:cubicBezTo>
                    <a:pt x="6190" y="47"/>
                    <a:pt x="6130" y="1"/>
                    <a:pt x="6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02"/>
        <p:cNvGrpSpPr/>
        <p:nvPr/>
      </p:nvGrpSpPr>
      <p:grpSpPr>
        <a:xfrm>
          <a:off x="0" y="0"/>
          <a:ext cx="0" cy="0"/>
          <a:chOff x="0" y="0"/>
          <a:chExt cx="0" cy="0"/>
        </a:xfrm>
      </p:grpSpPr>
      <p:sp>
        <p:nvSpPr>
          <p:cNvPr id="1903" name="Google Shape;1903;p40"/>
          <p:cNvSpPr txBox="1">
            <a:spLocks noGrp="1"/>
          </p:cNvSpPr>
          <p:nvPr>
            <p:ph type="title"/>
          </p:nvPr>
        </p:nvSpPr>
        <p:spPr>
          <a:xfrm>
            <a:off x="3763800" y="150300"/>
            <a:ext cx="1893300" cy="8871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dirty="0">
                <a:highlight>
                  <a:schemeClr val="accent1"/>
                </a:highlight>
              </a:rPr>
              <a:t>Features</a:t>
            </a:r>
            <a:endParaRPr dirty="0">
              <a:highlight>
                <a:schemeClr val="accent1"/>
              </a:highlight>
            </a:endParaRPr>
          </a:p>
        </p:txBody>
      </p:sp>
      <p:sp>
        <p:nvSpPr>
          <p:cNvPr id="1904" name="Google Shape;1904;p40"/>
          <p:cNvSpPr txBox="1">
            <a:spLocks noGrp="1"/>
          </p:cNvSpPr>
          <p:nvPr>
            <p:ph type="body" idx="1"/>
          </p:nvPr>
        </p:nvSpPr>
        <p:spPr>
          <a:xfrm>
            <a:off x="894025" y="1010150"/>
            <a:ext cx="3132600" cy="3807900"/>
          </a:xfrm>
          <a:prstGeom prst="rect">
            <a:avLst/>
          </a:prstGeom>
          <a:noFill/>
          <a:ln>
            <a:noFill/>
          </a:ln>
        </p:spPr>
        <p:txBody>
          <a:bodyPr spcFirstLastPara="1" wrap="square" lIns="91425" tIns="91425" rIns="91425" bIns="91425" anchor="t" anchorCtr="0">
            <a:noAutofit/>
          </a:bodyPr>
          <a:lstStyle/>
          <a:p>
            <a:pPr marL="457200" lvl="0" indent="-330200" algn="l" rtl="0">
              <a:lnSpc>
                <a:spcPct val="150000"/>
              </a:lnSpc>
              <a:spcBef>
                <a:spcPts val="1200"/>
              </a:spcBef>
              <a:spcAft>
                <a:spcPts val="0"/>
              </a:spcAft>
              <a:buSzPts val="1600"/>
              <a:buChar char="●"/>
            </a:pPr>
            <a:r>
              <a:rPr lang="en" sz="1600"/>
              <a:t>Indicators based on Social Media Analysis for:</a:t>
            </a:r>
            <a:endParaRPr/>
          </a:p>
          <a:p>
            <a:pPr marL="914400" lvl="1" indent="-323850" algn="l" rtl="0">
              <a:lnSpc>
                <a:spcPct val="150000"/>
              </a:lnSpc>
              <a:spcBef>
                <a:spcPts val="0"/>
              </a:spcBef>
              <a:spcAft>
                <a:spcPts val="0"/>
              </a:spcAft>
              <a:buSzPts val="1500"/>
              <a:buChar char="○"/>
            </a:pPr>
            <a:r>
              <a:rPr lang="en" sz="1500"/>
              <a:t>Physical Activity Habits</a:t>
            </a:r>
            <a:endParaRPr sz="1500"/>
          </a:p>
          <a:p>
            <a:pPr marL="914400" lvl="1" indent="-323850" algn="l" rtl="0">
              <a:lnSpc>
                <a:spcPct val="150000"/>
              </a:lnSpc>
              <a:spcBef>
                <a:spcPts val="0"/>
              </a:spcBef>
              <a:spcAft>
                <a:spcPts val="0"/>
              </a:spcAft>
              <a:buSzPts val="1500"/>
              <a:buChar char="○"/>
            </a:pPr>
            <a:r>
              <a:rPr lang="en" sz="1500"/>
              <a:t>Mental Health Habits</a:t>
            </a:r>
            <a:endParaRPr sz="1500"/>
          </a:p>
          <a:p>
            <a:pPr marL="914400" lvl="1" indent="-323850" algn="l" rtl="0">
              <a:lnSpc>
                <a:spcPct val="150000"/>
              </a:lnSpc>
              <a:spcBef>
                <a:spcPts val="0"/>
              </a:spcBef>
              <a:spcAft>
                <a:spcPts val="0"/>
              </a:spcAft>
              <a:buSzPts val="1500"/>
              <a:buChar char="○"/>
            </a:pPr>
            <a:r>
              <a:rPr lang="en" sz="1500"/>
              <a:t>Nutritional Habits</a:t>
            </a:r>
            <a:endParaRPr sz="1500"/>
          </a:p>
        </p:txBody>
      </p:sp>
      <p:cxnSp>
        <p:nvCxnSpPr>
          <p:cNvPr id="1905" name="Google Shape;1905;p40"/>
          <p:cNvCxnSpPr/>
          <p:nvPr/>
        </p:nvCxnSpPr>
        <p:spPr>
          <a:xfrm>
            <a:off x="4244163" y="1327200"/>
            <a:ext cx="0" cy="2489100"/>
          </a:xfrm>
          <a:prstGeom prst="straightConnector1">
            <a:avLst/>
          </a:prstGeom>
          <a:noFill/>
          <a:ln w="19050" cap="rnd" cmpd="sng">
            <a:solidFill>
              <a:schemeClr val="dk1"/>
            </a:solidFill>
            <a:prstDash val="solid"/>
            <a:round/>
            <a:headEnd type="none" w="sm" len="sm"/>
            <a:tailEnd type="none" w="sm" len="sm"/>
          </a:ln>
        </p:spPr>
      </p:cxnSp>
      <p:sp>
        <p:nvSpPr>
          <p:cNvPr id="1906" name="Google Shape;1906;p40"/>
          <p:cNvSpPr txBox="1"/>
          <p:nvPr/>
        </p:nvSpPr>
        <p:spPr>
          <a:xfrm>
            <a:off x="4646825" y="1010150"/>
            <a:ext cx="3035400" cy="37710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1200"/>
              </a:spcBef>
              <a:spcAft>
                <a:spcPts val="0"/>
              </a:spcAft>
              <a:buClr>
                <a:schemeClr val="dk1"/>
              </a:buClr>
              <a:buSzPts val="1400"/>
              <a:buFont typeface="Lexend Light"/>
              <a:buChar char="●"/>
            </a:pPr>
            <a:r>
              <a:rPr lang="en" sz="1600">
                <a:solidFill>
                  <a:schemeClr val="dk1"/>
                </a:solidFill>
                <a:latin typeface="Lexend Light"/>
                <a:ea typeface="Lexend Light"/>
                <a:cs typeface="Lexend Light"/>
                <a:sym typeface="Lexend Light"/>
              </a:rPr>
              <a:t>Glucose and Blood Pressure tracker</a:t>
            </a:r>
            <a:endParaRPr sz="1600">
              <a:solidFill>
                <a:schemeClr val="dk1"/>
              </a:solidFill>
              <a:latin typeface="Lexend Light"/>
              <a:ea typeface="Lexend Light"/>
              <a:cs typeface="Lexend Light"/>
              <a:sym typeface="Lexend Light"/>
            </a:endParaRPr>
          </a:p>
          <a:p>
            <a:pPr marL="457200" lvl="0" indent="-317500" algn="l" rtl="0">
              <a:lnSpc>
                <a:spcPct val="150000"/>
              </a:lnSpc>
              <a:spcBef>
                <a:spcPts val="0"/>
              </a:spcBef>
              <a:spcAft>
                <a:spcPts val="0"/>
              </a:spcAft>
              <a:buClr>
                <a:schemeClr val="dk1"/>
              </a:buClr>
              <a:buSzPts val="1400"/>
              <a:buFont typeface="Lexend Light"/>
              <a:buChar char="●"/>
            </a:pPr>
            <a:r>
              <a:rPr lang="en" sz="1600">
                <a:solidFill>
                  <a:schemeClr val="dk1"/>
                </a:solidFill>
                <a:latin typeface="Lexend Light"/>
                <a:ea typeface="Lexend Light"/>
                <a:cs typeface="Lexend Light"/>
                <a:sym typeface="Lexend Light"/>
              </a:rPr>
              <a:t>Logging daily meals from diabetic friendly recipe options</a:t>
            </a:r>
            <a:endParaRPr sz="1600">
              <a:solidFill>
                <a:schemeClr val="dk1"/>
              </a:solidFill>
              <a:latin typeface="Lexend Light"/>
              <a:ea typeface="Lexend Light"/>
              <a:cs typeface="Lexend Light"/>
              <a:sym typeface="Lexend Light"/>
            </a:endParaRPr>
          </a:p>
          <a:p>
            <a:pPr marL="457200" lvl="0" indent="-317500" algn="l" rtl="0">
              <a:lnSpc>
                <a:spcPct val="150000"/>
              </a:lnSpc>
              <a:spcBef>
                <a:spcPts val="0"/>
              </a:spcBef>
              <a:spcAft>
                <a:spcPts val="0"/>
              </a:spcAft>
              <a:buClr>
                <a:schemeClr val="dk1"/>
              </a:buClr>
              <a:buSzPts val="1400"/>
              <a:buFont typeface="Lexend Light"/>
              <a:buChar char="●"/>
            </a:pPr>
            <a:r>
              <a:rPr lang="en" sz="1600">
                <a:solidFill>
                  <a:schemeClr val="dk1"/>
                </a:solidFill>
                <a:latin typeface="Lexend Light"/>
                <a:ea typeface="Lexend Light"/>
                <a:cs typeface="Lexend Light"/>
                <a:sym typeface="Lexend Light"/>
              </a:rPr>
              <a:t>Logging daily workout from exercise options</a:t>
            </a:r>
            <a:endParaRPr sz="1600">
              <a:solidFill>
                <a:schemeClr val="dk1"/>
              </a:solidFill>
              <a:latin typeface="Lexend Light"/>
              <a:ea typeface="Lexend Light"/>
              <a:cs typeface="Lexend Light"/>
              <a:sym typeface="Lexend Light"/>
            </a:endParaRPr>
          </a:p>
          <a:p>
            <a:pPr marL="457200" lvl="0" indent="-323850" algn="l" rtl="0">
              <a:lnSpc>
                <a:spcPct val="150000"/>
              </a:lnSpc>
              <a:spcBef>
                <a:spcPts val="0"/>
              </a:spcBef>
              <a:spcAft>
                <a:spcPts val="0"/>
              </a:spcAft>
              <a:buClr>
                <a:schemeClr val="dk1"/>
              </a:buClr>
              <a:buSzPts val="1500"/>
              <a:buFont typeface="Lexend Light"/>
              <a:buChar char="●"/>
            </a:pPr>
            <a:r>
              <a:rPr lang="en" sz="1600">
                <a:solidFill>
                  <a:schemeClr val="dk1"/>
                </a:solidFill>
                <a:latin typeface="Lexend Light"/>
                <a:ea typeface="Lexend Light"/>
                <a:cs typeface="Lexend Light"/>
                <a:sym typeface="Lexend Light"/>
              </a:rPr>
              <a:t>Journal and receive suitable mental health activities</a:t>
            </a:r>
            <a:r>
              <a:rPr lang="en" sz="1700">
                <a:solidFill>
                  <a:schemeClr val="dk1"/>
                </a:solidFill>
                <a:latin typeface="Lexend Light"/>
                <a:ea typeface="Lexend Light"/>
                <a:cs typeface="Lexend Light"/>
                <a:sym typeface="Lexend Light"/>
              </a:rPr>
              <a:t>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0"/>
        <p:cNvGrpSpPr/>
        <p:nvPr/>
      </p:nvGrpSpPr>
      <p:grpSpPr>
        <a:xfrm>
          <a:off x="0" y="0"/>
          <a:ext cx="0" cy="0"/>
          <a:chOff x="0" y="0"/>
          <a:chExt cx="0" cy="0"/>
        </a:xfrm>
      </p:grpSpPr>
      <p:sp>
        <p:nvSpPr>
          <p:cNvPr id="1911" name="Google Shape;1911;p41"/>
          <p:cNvSpPr txBox="1">
            <a:spLocks noGrp="1"/>
          </p:cNvSpPr>
          <p:nvPr>
            <p:ph type="subTitle" idx="5"/>
          </p:nvPr>
        </p:nvSpPr>
        <p:spPr>
          <a:xfrm>
            <a:off x="1384971" y="1756275"/>
            <a:ext cx="3648300" cy="20958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
              <a:t>TF Machine learning Model</a:t>
            </a:r>
            <a:endParaRPr/>
          </a:p>
          <a:p>
            <a:pPr marL="457200" lvl="0" indent="-381000" algn="l" rtl="0">
              <a:lnSpc>
                <a:spcPct val="100000"/>
              </a:lnSpc>
              <a:spcBef>
                <a:spcPts val="0"/>
              </a:spcBef>
              <a:spcAft>
                <a:spcPts val="0"/>
              </a:spcAft>
              <a:buSzPts val="2400"/>
              <a:buChar char="●"/>
            </a:pPr>
            <a:r>
              <a:rPr lang="en"/>
              <a:t>Sckit Learn ML model</a:t>
            </a:r>
            <a:endParaRPr/>
          </a:p>
          <a:p>
            <a:pPr marL="457200" lvl="0" indent="-381000" algn="l" rtl="0">
              <a:lnSpc>
                <a:spcPct val="100000"/>
              </a:lnSpc>
              <a:spcBef>
                <a:spcPts val="0"/>
              </a:spcBef>
              <a:spcAft>
                <a:spcPts val="0"/>
              </a:spcAft>
              <a:buSzPts val="2400"/>
              <a:buChar char="●"/>
            </a:pPr>
            <a:r>
              <a:rPr lang="en"/>
              <a:t>Flask Framework</a:t>
            </a:r>
            <a:endParaRPr/>
          </a:p>
          <a:p>
            <a:pPr marL="457200" lvl="0" indent="-381000" algn="l" rtl="0">
              <a:lnSpc>
                <a:spcPct val="100000"/>
              </a:lnSpc>
              <a:spcBef>
                <a:spcPts val="0"/>
              </a:spcBef>
              <a:spcAft>
                <a:spcPts val="0"/>
              </a:spcAft>
              <a:buSzPts val="2400"/>
              <a:buChar char="●"/>
            </a:pPr>
            <a:r>
              <a:rPr lang="en"/>
              <a:t>MongoDB</a:t>
            </a:r>
            <a:endParaRPr/>
          </a:p>
        </p:txBody>
      </p:sp>
      <p:sp>
        <p:nvSpPr>
          <p:cNvPr id="1912" name="Google Shape;1912;p41"/>
          <p:cNvSpPr txBox="1">
            <a:spLocks noGrp="1"/>
          </p:cNvSpPr>
          <p:nvPr>
            <p:ph type="title" idx="6"/>
          </p:nvPr>
        </p:nvSpPr>
        <p:spPr>
          <a:xfrm>
            <a:off x="713225" y="445025"/>
            <a:ext cx="77175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dirty="0"/>
              <a:t> </a:t>
            </a:r>
            <a:r>
              <a:rPr lang="en" dirty="0">
                <a:highlight>
                  <a:schemeClr val="lt2"/>
                </a:highlight>
              </a:rPr>
              <a:t>Technology</a:t>
            </a:r>
            <a:r>
              <a:rPr lang="en" dirty="0"/>
              <a:t> used</a:t>
            </a:r>
            <a:endParaRPr dirty="0"/>
          </a:p>
        </p:txBody>
      </p:sp>
      <p:cxnSp>
        <p:nvCxnSpPr>
          <p:cNvPr id="1913" name="Google Shape;1913;p41"/>
          <p:cNvCxnSpPr/>
          <p:nvPr/>
        </p:nvCxnSpPr>
        <p:spPr>
          <a:xfrm>
            <a:off x="1919550" y="1063875"/>
            <a:ext cx="5304900" cy="0"/>
          </a:xfrm>
          <a:prstGeom prst="straightConnector1">
            <a:avLst/>
          </a:prstGeom>
          <a:noFill/>
          <a:ln w="19050" cap="rnd" cmpd="sng">
            <a:solidFill>
              <a:schemeClr val="dk1"/>
            </a:solidFill>
            <a:prstDash val="solid"/>
            <a:round/>
            <a:headEnd type="none" w="sm" len="sm"/>
            <a:tailEnd type="none" w="sm" len="sm"/>
          </a:ln>
        </p:spPr>
      </p:cxnSp>
      <p:pic>
        <p:nvPicPr>
          <p:cNvPr id="1914" name="Google Shape;1914;p41"/>
          <p:cNvPicPr preferRelativeResize="0"/>
          <p:nvPr/>
        </p:nvPicPr>
        <p:blipFill>
          <a:blip r:embed="rId3">
            <a:alphaModFix/>
          </a:blip>
          <a:stretch>
            <a:fillRect/>
          </a:stretch>
        </p:blipFill>
        <p:spPr>
          <a:xfrm>
            <a:off x="4806446" y="2872425"/>
            <a:ext cx="2695575" cy="1695450"/>
          </a:xfrm>
          <a:prstGeom prst="rect">
            <a:avLst/>
          </a:prstGeom>
          <a:noFill/>
          <a:ln>
            <a:noFill/>
          </a:ln>
        </p:spPr>
      </p:pic>
    </p:spTree>
  </p:cSld>
  <p:clrMapOvr>
    <a:masterClrMapping/>
  </p:clrMapOvr>
</p:sld>
</file>

<file path=ppt/theme/theme1.xml><?xml version="1.0" encoding="utf-8"?>
<a:theme xmlns:a="http://schemas.openxmlformats.org/drawingml/2006/main" name="Hand Drawn Style Healthcare Center by Slidesgo">
  <a:themeElements>
    <a:clrScheme name="Simple Light">
      <a:dk1>
        <a:srgbClr val="3F3F3F"/>
      </a:dk1>
      <a:lt1>
        <a:srgbClr val="FFFFFF"/>
      </a:lt1>
      <a:dk2>
        <a:srgbClr val="FFF7EC"/>
      </a:dk2>
      <a:lt2>
        <a:srgbClr val="ECBCEE"/>
      </a:lt2>
      <a:accent1>
        <a:srgbClr val="9BCDF8"/>
      </a:accent1>
      <a:accent2>
        <a:srgbClr val="8A8BF3"/>
      </a:accent2>
      <a:accent3>
        <a:srgbClr val="BEF3D8"/>
      </a:accent3>
      <a:accent4>
        <a:srgbClr val="F5CD8D"/>
      </a:accent4>
      <a:accent5>
        <a:srgbClr val="FFFFFF"/>
      </a:accent5>
      <a:accent6>
        <a:srgbClr val="FFFFFF"/>
      </a:accent6>
      <a:hlink>
        <a:srgbClr val="24242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305</Words>
  <Application>Microsoft Macintosh PowerPoint</Application>
  <PresentationFormat>On-screen Show (16:9)</PresentationFormat>
  <Paragraphs>101</Paragraphs>
  <Slides>14</Slides>
  <Notes>14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Bebas Neue</vt:lpstr>
      <vt:lpstr>Lexend</vt:lpstr>
      <vt:lpstr>Arial</vt:lpstr>
      <vt:lpstr>Lexend Light</vt:lpstr>
      <vt:lpstr>Fira Sans Condensed Medium</vt:lpstr>
      <vt:lpstr>PT Sans</vt:lpstr>
      <vt:lpstr>Hand Drawn Style Healthcare Center by Slidesgo</vt:lpstr>
      <vt:lpstr>DiabetesCare</vt:lpstr>
      <vt:lpstr>Our team</vt:lpstr>
      <vt:lpstr>Problem</vt:lpstr>
      <vt:lpstr> Solution</vt:lpstr>
      <vt:lpstr>PowerPoint Presentation</vt:lpstr>
      <vt:lpstr>Competitor Analysis</vt:lpstr>
      <vt:lpstr>Competitor Analysis</vt:lpstr>
      <vt:lpstr>Features</vt:lpstr>
      <vt:lpstr> Technology used</vt:lpstr>
      <vt:lpstr>Architecture diagram</vt:lpstr>
      <vt:lpstr>DEMO</vt:lpstr>
      <vt:lpstr>Future Elements</vt:lpstr>
      <vt:lpstr>Reference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DiabetesCare</dc:title>
  <cp:lastModifiedBy>Zeyad Hassan</cp:lastModifiedBy>
  <cp:revision>4</cp:revision>
  <dcterms:modified xsi:type="dcterms:W3CDTF">2023-01-05T16:30:13Z</dcterms:modified>
</cp:coreProperties>
</file>